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9"/>
  </p:notesMasterIdLst>
  <p:handoutMasterIdLst>
    <p:handoutMasterId r:id="rId60"/>
  </p:handoutMasterIdLst>
  <p:sldIdLst>
    <p:sldId id="277" r:id="rId5"/>
    <p:sldId id="302" r:id="rId6"/>
    <p:sldId id="292" r:id="rId7"/>
    <p:sldId id="293" r:id="rId8"/>
    <p:sldId id="294" r:id="rId9"/>
    <p:sldId id="295" r:id="rId10"/>
    <p:sldId id="347" r:id="rId11"/>
    <p:sldId id="328" r:id="rId12"/>
    <p:sldId id="329" r:id="rId13"/>
    <p:sldId id="330" r:id="rId14"/>
    <p:sldId id="331" r:id="rId15"/>
    <p:sldId id="333" r:id="rId16"/>
    <p:sldId id="388" r:id="rId17"/>
    <p:sldId id="365" r:id="rId18"/>
    <p:sldId id="392" r:id="rId19"/>
    <p:sldId id="393" r:id="rId20"/>
    <p:sldId id="413" r:id="rId21"/>
    <p:sldId id="338" r:id="rId22"/>
    <p:sldId id="300" r:id="rId23"/>
    <p:sldId id="303" r:id="rId24"/>
    <p:sldId id="304" r:id="rId25"/>
    <p:sldId id="312" r:id="rId26"/>
    <p:sldId id="309" r:id="rId27"/>
    <p:sldId id="310" r:id="rId28"/>
    <p:sldId id="364" r:id="rId29"/>
    <p:sldId id="389" r:id="rId30"/>
    <p:sldId id="390" r:id="rId31"/>
    <p:sldId id="372" r:id="rId32"/>
    <p:sldId id="308" r:id="rId33"/>
    <p:sldId id="299" r:id="rId34"/>
    <p:sldId id="317" r:id="rId35"/>
    <p:sldId id="318" r:id="rId36"/>
    <p:sldId id="319" r:id="rId37"/>
    <p:sldId id="320" r:id="rId38"/>
    <p:sldId id="321" r:id="rId39"/>
    <p:sldId id="391" r:id="rId40"/>
    <p:sldId id="397" r:id="rId41"/>
    <p:sldId id="398" r:id="rId42"/>
    <p:sldId id="399" r:id="rId43"/>
    <p:sldId id="401" r:id="rId44"/>
    <p:sldId id="326" r:id="rId45"/>
    <p:sldId id="349" r:id="rId46"/>
    <p:sldId id="339" r:id="rId47"/>
    <p:sldId id="340" r:id="rId48"/>
    <p:sldId id="341" r:id="rId49"/>
    <p:sldId id="342" r:id="rId50"/>
    <p:sldId id="408" r:id="rId51"/>
    <p:sldId id="344" r:id="rId52"/>
    <p:sldId id="369" r:id="rId53"/>
    <p:sldId id="381" r:id="rId54"/>
    <p:sldId id="377" r:id="rId55"/>
    <p:sldId id="410" r:id="rId56"/>
    <p:sldId id="411" r:id="rId57"/>
    <p:sldId id="34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58"/>
    <a:srgbClr val="4668A2"/>
    <a:srgbClr val="A9A57C"/>
    <a:srgbClr val="ACA880"/>
    <a:srgbClr val="0F6FC6"/>
    <a:srgbClr val="C0BDA0"/>
    <a:srgbClr val="B6B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C43A6-2497-747E-2CE0-5B7B63907EFD}" v="5" dt="2025-03-07T11:03:25.606"/>
    <p1510:client id="{97B96BA2-98E6-B7AC-3D43-487E97F55F20}" v="7" dt="2025-03-07T11:16:30.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78" d="100"/>
          <a:sy n="78" d="100"/>
        </p:scale>
        <p:origin x="629"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a A.A.I it21301254" userId="S::it21301254@my.sliit.lk::55cfe75c-c830-4832-8648-784fca7b3b53" providerId="AD" clId="Web-{0C5C43A6-2497-747E-2CE0-5B7B63907EFD}"/>
    <pc:docChg chg="modSld">
      <pc:chgData name="Silva A.A.I it21301254" userId="S::it21301254@my.sliit.lk::55cfe75c-c830-4832-8648-784fca7b3b53" providerId="AD" clId="Web-{0C5C43A6-2497-747E-2CE0-5B7B63907EFD}" dt="2025-03-07T11:03:25.606" v="4" actId="14100"/>
      <pc:docMkLst>
        <pc:docMk/>
      </pc:docMkLst>
      <pc:sldChg chg="modSp">
        <pc:chgData name="Silva A.A.I it21301254" userId="S::it21301254@my.sliit.lk::55cfe75c-c830-4832-8648-784fca7b3b53" providerId="AD" clId="Web-{0C5C43A6-2497-747E-2CE0-5B7B63907EFD}" dt="2025-03-07T11:03:25.606" v="4" actId="14100"/>
        <pc:sldMkLst>
          <pc:docMk/>
          <pc:sldMk cId="321967384" sldId="378"/>
        </pc:sldMkLst>
        <pc:picChg chg="mod modCrop">
          <ac:chgData name="Silva A.A.I it21301254" userId="S::it21301254@my.sliit.lk::55cfe75c-c830-4832-8648-784fca7b3b53" providerId="AD" clId="Web-{0C5C43A6-2497-747E-2CE0-5B7B63907EFD}" dt="2025-03-07T11:03:25.606" v="4" actId="14100"/>
          <ac:picMkLst>
            <pc:docMk/>
            <pc:sldMk cId="321967384" sldId="378"/>
            <ac:picMk id="5" creationId="{915ABC79-699E-D186-47BD-4A40CFEA3AE3}"/>
          </ac:picMkLst>
        </pc:picChg>
      </pc:sldChg>
    </pc:docChg>
  </pc:docChgLst>
  <pc:docChgLst>
    <pc:chgData name="Silva A.A.I it21301254" userId="S::it21301254@my.sliit.lk::55cfe75c-c830-4832-8648-784fca7b3b53" providerId="AD" clId="Web-{97B96BA2-98E6-B7AC-3D43-487E97F55F20}"/>
    <pc:docChg chg="modSld">
      <pc:chgData name="Silva A.A.I it21301254" userId="S::it21301254@my.sliit.lk::55cfe75c-c830-4832-8648-784fca7b3b53" providerId="AD" clId="Web-{97B96BA2-98E6-B7AC-3D43-487E97F55F20}" dt="2025-03-07T11:16:30.895" v="6"/>
      <pc:docMkLst>
        <pc:docMk/>
      </pc:docMkLst>
      <pc:sldChg chg="modSp">
        <pc:chgData name="Silva A.A.I it21301254" userId="S::it21301254@my.sliit.lk::55cfe75c-c830-4832-8648-784fca7b3b53" providerId="AD" clId="Web-{97B96BA2-98E6-B7AC-3D43-487E97F55F20}" dt="2025-03-07T09:23:08.882" v="1"/>
        <pc:sldMkLst>
          <pc:docMk/>
          <pc:sldMk cId="321967384" sldId="378"/>
        </pc:sldMkLst>
        <pc:picChg chg="mod modCrop">
          <ac:chgData name="Silva A.A.I it21301254" userId="S::it21301254@my.sliit.lk::55cfe75c-c830-4832-8648-784fca7b3b53" providerId="AD" clId="Web-{97B96BA2-98E6-B7AC-3D43-487E97F55F20}" dt="2025-03-07T09:23:08.882" v="1"/>
          <ac:picMkLst>
            <pc:docMk/>
            <pc:sldMk cId="321967384" sldId="378"/>
            <ac:picMk id="5" creationId="{915ABC79-699E-D186-47BD-4A40CFEA3AE3}"/>
          </ac:picMkLst>
        </pc:picChg>
      </pc:sldChg>
      <pc:sldChg chg="modSp">
        <pc:chgData name="Silva A.A.I it21301254" userId="S::it21301254@my.sliit.lk::55cfe75c-c830-4832-8648-784fca7b3b53" providerId="AD" clId="Web-{97B96BA2-98E6-B7AC-3D43-487E97F55F20}" dt="2025-03-07T11:16:30.895" v="6"/>
        <pc:sldMkLst>
          <pc:docMk/>
          <pc:sldMk cId="3116505402" sldId="379"/>
        </pc:sldMkLst>
        <pc:picChg chg="mod modCrop">
          <ac:chgData name="Silva A.A.I it21301254" userId="S::it21301254@my.sliit.lk::55cfe75c-c830-4832-8648-784fca7b3b53" providerId="AD" clId="Web-{97B96BA2-98E6-B7AC-3D43-487E97F55F20}" dt="2025-03-07T11:16:30.895" v="6"/>
          <ac:picMkLst>
            <pc:docMk/>
            <pc:sldMk cId="3116505402" sldId="379"/>
            <ac:picMk id="3" creationId="{15D15AC2-0D3B-9D85-E36D-B21B197175D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C98A3-9505-4E55-BAB0-DE4BA8DED0B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50426A0F-0A07-4CCA-932C-941453370AD4}">
      <dgm:prSet custT="1"/>
      <dgm:spPr>
        <a:ln>
          <a:solidFill>
            <a:srgbClr val="001D58"/>
          </a:solidFill>
        </a:ln>
      </dgm:spPr>
      <dgm:t>
        <a:bodyPr/>
        <a:lstStyle/>
        <a:p>
          <a:r>
            <a:rPr lang="en-US" sz="1400" b="1" dirty="0"/>
            <a:t>THIS IS OUR TEAM</a:t>
          </a:r>
          <a:endParaRPr lang="en-GB" sz="1400" b="1" dirty="0"/>
        </a:p>
      </dgm:t>
    </dgm:pt>
    <dgm:pt modelId="{F189BCF4-C5A6-4994-9E77-A4C851C04F40}" type="parTrans" cxnId="{3B1FED13-AFA6-47B4-A9C9-AC4EBF09DED5}">
      <dgm:prSet/>
      <dgm:spPr/>
      <dgm:t>
        <a:bodyPr/>
        <a:lstStyle/>
        <a:p>
          <a:endParaRPr lang="en-GB"/>
        </a:p>
      </dgm:t>
    </dgm:pt>
    <dgm:pt modelId="{8EB543AA-FD42-487A-94AA-7ED7F8B8E004}" type="sibTrans" cxnId="{3B1FED13-AFA6-47B4-A9C9-AC4EBF09DED5}">
      <dgm:prSet/>
      <dgm:spPr/>
      <dgm:t>
        <a:bodyPr/>
        <a:lstStyle/>
        <a:p>
          <a:endParaRPr lang="en-GB"/>
        </a:p>
      </dgm:t>
    </dgm:pt>
    <dgm:pt modelId="{5A0462C2-6167-487A-843D-FF67EED20D5B}">
      <dgm:prSet/>
      <dgm:spPr>
        <a:ln>
          <a:solidFill>
            <a:srgbClr val="001D58"/>
          </a:solidFill>
        </a:ln>
      </dgm:spPr>
      <dgm:t>
        <a:bodyPr/>
        <a:lstStyle/>
        <a:p>
          <a:r>
            <a:rPr lang="en-US" dirty="0"/>
            <a:t>Supervisor -    </a:t>
          </a:r>
          <a:r>
            <a:rPr lang="en-US" b="1" dirty="0"/>
            <a:t>Mr. Supunya </a:t>
          </a:r>
          <a:r>
            <a:rPr lang="en-US" b="1" dirty="0" err="1"/>
            <a:t>Swarnakantha</a:t>
          </a:r>
          <a:endParaRPr lang="en-GB" dirty="0"/>
        </a:p>
      </dgm:t>
    </dgm:pt>
    <dgm:pt modelId="{210D8F24-FD15-4552-BD7B-958CE01EA081}" type="parTrans" cxnId="{3A72A7CD-C855-41BD-B584-704DB62C1106}">
      <dgm:prSet/>
      <dgm:spPr>
        <a:ln>
          <a:solidFill>
            <a:srgbClr val="001D58"/>
          </a:solidFill>
        </a:ln>
      </dgm:spPr>
      <dgm:t>
        <a:bodyPr/>
        <a:lstStyle/>
        <a:p>
          <a:endParaRPr lang="en-GB"/>
        </a:p>
      </dgm:t>
    </dgm:pt>
    <dgm:pt modelId="{C56080D8-5004-4482-891C-310EACEC097D}" type="sibTrans" cxnId="{3A72A7CD-C855-41BD-B584-704DB62C1106}">
      <dgm:prSet/>
      <dgm:spPr/>
      <dgm:t>
        <a:bodyPr/>
        <a:lstStyle/>
        <a:p>
          <a:endParaRPr lang="en-GB"/>
        </a:p>
      </dgm:t>
    </dgm:pt>
    <dgm:pt modelId="{339CC498-CB73-4305-8D4A-BD193D2C7113}">
      <dgm:prSet/>
      <dgm:spPr>
        <a:ln>
          <a:solidFill>
            <a:srgbClr val="001D58"/>
          </a:solidFill>
        </a:ln>
      </dgm:spPr>
      <dgm:t>
        <a:bodyPr/>
        <a:lstStyle/>
        <a:p>
          <a:r>
            <a:rPr lang="en-US"/>
            <a:t>Co- Supervisor - </a:t>
          </a:r>
          <a:r>
            <a:rPr lang="en-US" b="1"/>
            <a:t>Dr. Dharshana Kasthurirathna</a:t>
          </a:r>
          <a:endParaRPr lang="en-GB"/>
        </a:p>
      </dgm:t>
    </dgm:pt>
    <dgm:pt modelId="{C4E62143-81FE-4F45-BE73-D0FE1F1FDF98}" type="parTrans" cxnId="{6E3FD158-DFBF-423A-B16C-E35420FAA157}">
      <dgm:prSet/>
      <dgm:spPr>
        <a:ln>
          <a:solidFill>
            <a:srgbClr val="001D58"/>
          </a:solidFill>
        </a:ln>
      </dgm:spPr>
      <dgm:t>
        <a:bodyPr/>
        <a:lstStyle/>
        <a:p>
          <a:endParaRPr lang="en-GB"/>
        </a:p>
      </dgm:t>
    </dgm:pt>
    <dgm:pt modelId="{C27AE1FF-C112-4BAC-B99F-973A4C21FD51}" type="sibTrans" cxnId="{6E3FD158-DFBF-423A-B16C-E35420FAA157}">
      <dgm:prSet/>
      <dgm:spPr/>
      <dgm:t>
        <a:bodyPr/>
        <a:lstStyle/>
        <a:p>
          <a:endParaRPr lang="en-GB"/>
        </a:p>
      </dgm:t>
    </dgm:pt>
    <dgm:pt modelId="{B9D14C42-1F93-4CB8-9176-580EDF6BD5F6}">
      <dgm:prSet/>
      <dgm:spPr>
        <a:ln>
          <a:solidFill>
            <a:srgbClr val="001D58"/>
          </a:solidFill>
        </a:ln>
      </dgm:spPr>
      <dgm:t>
        <a:bodyPr/>
        <a:lstStyle/>
        <a:p>
          <a:r>
            <a:rPr lang="en-US" b="1" dirty="0"/>
            <a:t>SATHURJAN . K </a:t>
          </a:r>
          <a:r>
            <a:rPr lang="en-US" b="1" dirty="0">
              <a:solidFill>
                <a:schemeClr val="tx1">
                  <a:lumMod val="95000"/>
                  <a:lumOff val="5000"/>
                </a:schemeClr>
              </a:solidFill>
            </a:rPr>
            <a:t>IT21188718</a:t>
          </a:r>
          <a:endParaRPr lang="en-GB" dirty="0">
            <a:solidFill>
              <a:schemeClr val="tx1">
                <a:lumMod val="95000"/>
                <a:lumOff val="5000"/>
              </a:schemeClr>
            </a:solidFill>
          </a:endParaRPr>
        </a:p>
      </dgm:t>
    </dgm:pt>
    <dgm:pt modelId="{E9E096D1-F628-487A-A8DF-FD4D52394874}" type="parTrans" cxnId="{F7CCC07A-BE7B-4885-B131-2C21800E1A92}">
      <dgm:prSet/>
      <dgm:spPr>
        <a:ln>
          <a:solidFill>
            <a:srgbClr val="001D58"/>
          </a:solidFill>
        </a:ln>
      </dgm:spPr>
      <dgm:t>
        <a:bodyPr/>
        <a:lstStyle/>
        <a:p>
          <a:endParaRPr lang="en-GB"/>
        </a:p>
      </dgm:t>
    </dgm:pt>
    <dgm:pt modelId="{9BA53160-E1FF-4FA3-94E0-E4D9DF64485F}" type="sibTrans" cxnId="{F7CCC07A-BE7B-4885-B131-2C21800E1A92}">
      <dgm:prSet/>
      <dgm:spPr/>
      <dgm:t>
        <a:bodyPr/>
        <a:lstStyle/>
        <a:p>
          <a:endParaRPr lang="en-GB"/>
        </a:p>
      </dgm:t>
    </dgm:pt>
    <dgm:pt modelId="{71087C47-66EE-4F7D-8EDB-15DDD61F7503}">
      <dgm:prSet/>
      <dgm:spPr>
        <a:ln>
          <a:solidFill>
            <a:srgbClr val="001D58"/>
          </a:solidFill>
        </a:ln>
      </dgm:spPr>
      <dgm:t>
        <a:bodyPr/>
        <a:lstStyle/>
        <a:p>
          <a:r>
            <a:rPr lang="en-US" b="1" dirty="0"/>
            <a:t>LINGANTHAN . J IT21223808</a:t>
          </a:r>
          <a:endParaRPr lang="en-GB" dirty="0"/>
        </a:p>
      </dgm:t>
    </dgm:pt>
    <dgm:pt modelId="{56F014EF-5443-483A-892C-D42017AACB62}" type="parTrans" cxnId="{2BAE2095-904F-4730-89DD-4B8BE8EF4B09}">
      <dgm:prSet/>
      <dgm:spPr>
        <a:ln>
          <a:solidFill>
            <a:srgbClr val="001D58"/>
          </a:solidFill>
        </a:ln>
      </dgm:spPr>
      <dgm:t>
        <a:bodyPr/>
        <a:lstStyle/>
        <a:p>
          <a:endParaRPr lang="en-GB"/>
        </a:p>
      </dgm:t>
    </dgm:pt>
    <dgm:pt modelId="{E50D68D1-0552-4849-A852-6166FB51BBBB}" type="sibTrans" cxnId="{2BAE2095-904F-4730-89DD-4B8BE8EF4B09}">
      <dgm:prSet/>
      <dgm:spPr/>
      <dgm:t>
        <a:bodyPr/>
        <a:lstStyle/>
        <a:p>
          <a:endParaRPr lang="en-GB"/>
        </a:p>
      </dgm:t>
    </dgm:pt>
    <dgm:pt modelId="{FC5933BA-174F-43C5-A9BF-B7760F581FAC}">
      <dgm:prSet/>
      <dgm:spPr>
        <a:ln>
          <a:solidFill>
            <a:srgbClr val="001D58"/>
          </a:solidFill>
        </a:ln>
      </dgm:spPr>
      <dgm:t>
        <a:bodyPr/>
        <a:lstStyle/>
        <a:p>
          <a:endParaRPr lang="en-US" b="1" dirty="0"/>
        </a:p>
        <a:p>
          <a:r>
            <a:rPr lang="en-US" b="1" dirty="0"/>
            <a:t>SILVA A </a:t>
          </a:r>
          <a:r>
            <a:rPr lang="en-US" b="1" dirty="0" err="1"/>
            <a:t>A</a:t>
          </a:r>
          <a:r>
            <a:rPr lang="en-US" b="1" dirty="0"/>
            <a:t> I </a:t>
          </a:r>
          <a:r>
            <a:rPr lang="en-US" b="1" dirty="0">
              <a:solidFill>
                <a:schemeClr val="tx1">
                  <a:lumMod val="95000"/>
                  <a:lumOff val="5000"/>
                </a:schemeClr>
              </a:solidFill>
            </a:rPr>
            <a:t>IT21301254</a:t>
          </a:r>
        </a:p>
        <a:p>
          <a:endParaRPr lang="en-GB" dirty="0"/>
        </a:p>
      </dgm:t>
    </dgm:pt>
    <dgm:pt modelId="{C1F8A179-FBB0-449F-83F8-B24578D1E84D}" type="parTrans" cxnId="{3367DAD7-9750-45E3-88F1-84032A246998}">
      <dgm:prSet/>
      <dgm:spPr>
        <a:ln>
          <a:solidFill>
            <a:srgbClr val="001D58"/>
          </a:solidFill>
        </a:ln>
      </dgm:spPr>
      <dgm:t>
        <a:bodyPr/>
        <a:lstStyle/>
        <a:p>
          <a:endParaRPr lang="en-GB"/>
        </a:p>
      </dgm:t>
    </dgm:pt>
    <dgm:pt modelId="{B5BF9286-1973-489B-9442-802C7B0E66EB}" type="sibTrans" cxnId="{3367DAD7-9750-45E3-88F1-84032A246998}">
      <dgm:prSet/>
      <dgm:spPr/>
      <dgm:t>
        <a:bodyPr/>
        <a:lstStyle/>
        <a:p>
          <a:endParaRPr lang="en-GB"/>
        </a:p>
      </dgm:t>
    </dgm:pt>
    <dgm:pt modelId="{7B1C215D-AC23-4054-BA89-4036BB46E4EC}">
      <dgm:prSet/>
      <dgm:spPr>
        <a:ln>
          <a:solidFill>
            <a:srgbClr val="001D58"/>
          </a:solidFill>
        </a:ln>
      </dgm:spPr>
      <dgm:t>
        <a:bodyPr/>
        <a:lstStyle/>
        <a:p>
          <a:r>
            <a:rPr lang="en-US" b="1" dirty="0"/>
            <a:t>RA </a:t>
          </a:r>
          <a:r>
            <a:rPr lang="en-US" b="1" dirty="0">
              <a:solidFill>
                <a:schemeClr val="tx1">
                  <a:lumMod val="95000"/>
                  <a:lumOff val="5000"/>
                </a:schemeClr>
              </a:solidFill>
            </a:rPr>
            <a:t>AHAMED</a:t>
          </a:r>
        </a:p>
        <a:p>
          <a:r>
            <a:rPr lang="en-US" b="1" dirty="0">
              <a:solidFill>
                <a:schemeClr val="tx1">
                  <a:lumMod val="95000"/>
                  <a:lumOff val="5000"/>
                </a:schemeClr>
              </a:solidFill>
            </a:rPr>
            <a:t>IT21188718</a:t>
          </a:r>
          <a:endParaRPr lang="en-GB" dirty="0">
            <a:solidFill>
              <a:schemeClr val="tx1">
                <a:lumMod val="95000"/>
                <a:lumOff val="5000"/>
              </a:schemeClr>
            </a:solidFill>
          </a:endParaRPr>
        </a:p>
      </dgm:t>
    </dgm:pt>
    <dgm:pt modelId="{6C5BC214-56DE-4453-899F-78A827679293}" type="parTrans" cxnId="{8A16E003-2133-4A45-AE26-1DA3A4905ED6}">
      <dgm:prSet/>
      <dgm:spPr>
        <a:ln>
          <a:solidFill>
            <a:srgbClr val="001D58"/>
          </a:solidFill>
        </a:ln>
      </dgm:spPr>
      <dgm:t>
        <a:bodyPr/>
        <a:lstStyle/>
        <a:p>
          <a:endParaRPr lang="en-GB"/>
        </a:p>
      </dgm:t>
    </dgm:pt>
    <dgm:pt modelId="{14E0FB26-B0FA-42DD-8D84-43A9D21CBF9D}" type="sibTrans" cxnId="{8A16E003-2133-4A45-AE26-1DA3A4905ED6}">
      <dgm:prSet/>
      <dgm:spPr/>
      <dgm:t>
        <a:bodyPr/>
        <a:lstStyle/>
        <a:p>
          <a:endParaRPr lang="en-GB"/>
        </a:p>
      </dgm:t>
    </dgm:pt>
    <dgm:pt modelId="{0138959C-5D95-4BC7-B8AB-03A94BB615A3}" type="pres">
      <dgm:prSet presAssocID="{40FC98A3-9505-4E55-BAB0-DE4BA8DED0B4}" presName="hierChild1" presStyleCnt="0">
        <dgm:presLayoutVars>
          <dgm:chPref val="1"/>
          <dgm:dir/>
          <dgm:animOne val="branch"/>
          <dgm:animLvl val="lvl"/>
          <dgm:resizeHandles/>
        </dgm:presLayoutVars>
      </dgm:prSet>
      <dgm:spPr/>
    </dgm:pt>
    <dgm:pt modelId="{6CEC33F6-416C-4ED1-B454-BAFEEA0E9934}" type="pres">
      <dgm:prSet presAssocID="{50426A0F-0A07-4CCA-932C-941453370AD4}" presName="hierRoot1" presStyleCnt="0"/>
      <dgm:spPr/>
    </dgm:pt>
    <dgm:pt modelId="{00058E28-68AC-4CAD-BAF6-B1F027451441}" type="pres">
      <dgm:prSet presAssocID="{50426A0F-0A07-4CCA-932C-941453370AD4}" presName="composite" presStyleCnt="0"/>
      <dgm:spPr/>
    </dgm:pt>
    <dgm:pt modelId="{7DB5B8BC-9238-4E1A-9668-CFCDDEA09476}" type="pres">
      <dgm:prSet presAssocID="{50426A0F-0A07-4CCA-932C-941453370AD4}" presName="background" presStyleLbl="node0" presStyleIdx="0" presStyleCnt="1"/>
      <dgm:spPr>
        <a:solidFill>
          <a:srgbClr val="001D58"/>
        </a:solidFill>
        <a:ln>
          <a:solidFill>
            <a:srgbClr val="001D58"/>
          </a:solidFill>
        </a:ln>
      </dgm:spPr>
    </dgm:pt>
    <dgm:pt modelId="{DAE27D9A-CF3B-4677-9891-167D6350C9A0}" type="pres">
      <dgm:prSet presAssocID="{50426A0F-0A07-4CCA-932C-941453370AD4}" presName="text" presStyleLbl="fgAcc0" presStyleIdx="0" presStyleCnt="1" custScaleX="139505">
        <dgm:presLayoutVars>
          <dgm:chPref val="3"/>
        </dgm:presLayoutVars>
      </dgm:prSet>
      <dgm:spPr/>
    </dgm:pt>
    <dgm:pt modelId="{3A0A988B-9DA8-4CBB-AC3E-1D87F7A6277F}" type="pres">
      <dgm:prSet presAssocID="{50426A0F-0A07-4CCA-932C-941453370AD4}" presName="hierChild2" presStyleCnt="0"/>
      <dgm:spPr/>
    </dgm:pt>
    <dgm:pt modelId="{276817CC-A63A-4D09-9660-709DF1C88C7A}" type="pres">
      <dgm:prSet presAssocID="{210D8F24-FD15-4552-BD7B-958CE01EA081}" presName="Name10" presStyleLbl="parChTrans1D2" presStyleIdx="0" presStyleCnt="6"/>
      <dgm:spPr/>
    </dgm:pt>
    <dgm:pt modelId="{42A2BF1B-EFE1-4CFB-9787-384BECD2BD5E}" type="pres">
      <dgm:prSet presAssocID="{5A0462C2-6167-487A-843D-FF67EED20D5B}" presName="hierRoot2" presStyleCnt="0"/>
      <dgm:spPr/>
    </dgm:pt>
    <dgm:pt modelId="{E5E13564-A016-4F49-BC2F-C78867DDA5FD}" type="pres">
      <dgm:prSet presAssocID="{5A0462C2-6167-487A-843D-FF67EED20D5B}" presName="composite2" presStyleCnt="0"/>
      <dgm:spPr/>
    </dgm:pt>
    <dgm:pt modelId="{A13115C9-3D6B-4BD4-9FD0-9DBA3D128587}" type="pres">
      <dgm:prSet presAssocID="{5A0462C2-6167-487A-843D-FF67EED20D5B}" presName="background2" presStyleLbl="node2" presStyleIdx="0" presStyleCnt="6"/>
      <dgm:spPr>
        <a:solidFill>
          <a:srgbClr val="001D58"/>
        </a:solidFill>
        <a:ln>
          <a:solidFill>
            <a:srgbClr val="001D58"/>
          </a:solidFill>
        </a:ln>
      </dgm:spPr>
    </dgm:pt>
    <dgm:pt modelId="{7CEBC8CE-C86F-4AC6-8387-62C470EB0E05}" type="pres">
      <dgm:prSet presAssocID="{5A0462C2-6167-487A-843D-FF67EED20D5B}" presName="text2" presStyleLbl="fgAcc2" presStyleIdx="0" presStyleCnt="6">
        <dgm:presLayoutVars>
          <dgm:chPref val="3"/>
        </dgm:presLayoutVars>
      </dgm:prSet>
      <dgm:spPr/>
    </dgm:pt>
    <dgm:pt modelId="{6350F747-28CE-40CD-896E-91A618917763}" type="pres">
      <dgm:prSet presAssocID="{5A0462C2-6167-487A-843D-FF67EED20D5B}" presName="hierChild3" presStyleCnt="0"/>
      <dgm:spPr/>
    </dgm:pt>
    <dgm:pt modelId="{3A2DD03A-2F10-462C-9E56-345B95996C95}" type="pres">
      <dgm:prSet presAssocID="{C4E62143-81FE-4F45-BE73-D0FE1F1FDF98}" presName="Name10" presStyleLbl="parChTrans1D2" presStyleIdx="1" presStyleCnt="6"/>
      <dgm:spPr/>
    </dgm:pt>
    <dgm:pt modelId="{6DA9FFB1-B3C9-4254-9DD1-B9CC18BE0A97}" type="pres">
      <dgm:prSet presAssocID="{339CC498-CB73-4305-8D4A-BD193D2C7113}" presName="hierRoot2" presStyleCnt="0"/>
      <dgm:spPr/>
    </dgm:pt>
    <dgm:pt modelId="{1FA604C8-F904-4AA2-A1EB-34B21D1006F0}" type="pres">
      <dgm:prSet presAssocID="{339CC498-CB73-4305-8D4A-BD193D2C7113}" presName="composite2" presStyleCnt="0"/>
      <dgm:spPr/>
    </dgm:pt>
    <dgm:pt modelId="{1DD28A77-5E0C-403F-A4A7-42AF247EE649}" type="pres">
      <dgm:prSet presAssocID="{339CC498-CB73-4305-8D4A-BD193D2C7113}" presName="background2" presStyleLbl="node2" presStyleIdx="1" presStyleCnt="6"/>
      <dgm:spPr>
        <a:solidFill>
          <a:srgbClr val="001D58"/>
        </a:solidFill>
        <a:ln>
          <a:solidFill>
            <a:srgbClr val="001D58"/>
          </a:solidFill>
        </a:ln>
      </dgm:spPr>
    </dgm:pt>
    <dgm:pt modelId="{FD53F57B-92A1-4847-B80E-6D85F474EFBA}" type="pres">
      <dgm:prSet presAssocID="{339CC498-CB73-4305-8D4A-BD193D2C7113}" presName="text2" presStyleLbl="fgAcc2" presStyleIdx="1" presStyleCnt="6">
        <dgm:presLayoutVars>
          <dgm:chPref val="3"/>
        </dgm:presLayoutVars>
      </dgm:prSet>
      <dgm:spPr/>
    </dgm:pt>
    <dgm:pt modelId="{A4F0A9DC-5846-4143-9A4A-5FF6E0FD6E8A}" type="pres">
      <dgm:prSet presAssocID="{339CC498-CB73-4305-8D4A-BD193D2C7113}" presName="hierChild3" presStyleCnt="0"/>
      <dgm:spPr/>
    </dgm:pt>
    <dgm:pt modelId="{DCDB610F-6AE8-4FF4-99B5-A260481A6694}" type="pres">
      <dgm:prSet presAssocID="{E9E096D1-F628-487A-A8DF-FD4D52394874}" presName="Name10" presStyleLbl="parChTrans1D2" presStyleIdx="2" presStyleCnt="6"/>
      <dgm:spPr/>
    </dgm:pt>
    <dgm:pt modelId="{AB650032-03A4-4607-96C0-3B3DF870A6FC}" type="pres">
      <dgm:prSet presAssocID="{B9D14C42-1F93-4CB8-9176-580EDF6BD5F6}" presName="hierRoot2" presStyleCnt="0"/>
      <dgm:spPr/>
    </dgm:pt>
    <dgm:pt modelId="{8E01938F-9A11-492B-B322-E71D2884C4F5}" type="pres">
      <dgm:prSet presAssocID="{B9D14C42-1F93-4CB8-9176-580EDF6BD5F6}" presName="composite2" presStyleCnt="0"/>
      <dgm:spPr/>
    </dgm:pt>
    <dgm:pt modelId="{CA325254-C162-49BC-BAB0-8BC1B7EDAD60}" type="pres">
      <dgm:prSet presAssocID="{B9D14C42-1F93-4CB8-9176-580EDF6BD5F6}" presName="background2" presStyleLbl="node2" presStyleIdx="2" presStyleCnt="6"/>
      <dgm:spPr>
        <a:solidFill>
          <a:srgbClr val="001D58"/>
        </a:solidFill>
        <a:ln>
          <a:solidFill>
            <a:srgbClr val="001D58"/>
          </a:solidFill>
        </a:ln>
      </dgm:spPr>
    </dgm:pt>
    <dgm:pt modelId="{4A588297-0E25-42FB-9232-7A6CA3D5559A}" type="pres">
      <dgm:prSet presAssocID="{B9D14C42-1F93-4CB8-9176-580EDF6BD5F6}" presName="text2" presStyleLbl="fgAcc2" presStyleIdx="2" presStyleCnt="6">
        <dgm:presLayoutVars>
          <dgm:chPref val="3"/>
        </dgm:presLayoutVars>
      </dgm:prSet>
      <dgm:spPr/>
    </dgm:pt>
    <dgm:pt modelId="{24E94C8D-9A3E-4CA4-A2A7-B90AE4DDF455}" type="pres">
      <dgm:prSet presAssocID="{B9D14C42-1F93-4CB8-9176-580EDF6BD5F6}" presName="hierChild3" presStyleCnt="0"/>
      <dgm:spPr/>
    </dgm:pt>
    <dgm:pt modelId="{A9B3AB73-2820-4A40-8DC1-4467B0DEA754}" type="pres">
      <dgm:prSet presAssocID="{56F014EF-5443-483A-892C-D42017AACB62}" presName="Name10" presStyleLbl="parChTrans1D2" presStyleIdx="3" presStyleCnt="6"/>
      <dgm:spPr/>
    </dgm:pt>
    <dgm:pt modelId="{50393627-65C9-45BB-A727-2756D9BAEFE2}" type="pres">
      <dgm:prSet presAssocID="{71087C47-66EE-4F7D-8EDB-15DDD61F7503}" presName="hierRoot2" presStyleCnt="0"/>
      <dgm:spPr/>
    </dgm:pt>
    <dgm:pt modelId="{457CF8AF-EE21-44E6-B99B-5B0DEB726BCB}" type="pres">
      <dgm:prSet presAssocID="{71087C47-66EE-4F7D-8EDB-15DDD61F7503}" presName="composite2" presStyleCnt="0"/>
      <dgm:spPr/>
    </dgm:pt>
    <dgm:pt modelId="{A950AEB2-7072-4F3D-91C7-351F3D205960}" type="pres">
      <dgm:prSet presAssocID="{71087C47-66EE-4F7D-8EDB-15DDD61F7503}" presName="background2" presStyleLbl="node2" presStyleIdx="3" presStyleCnt="6"/>
      <dgm:spPr>
        <a:solidFill>
          <a:srgbClr val="001D58"/>
        </a:solidFill>
        <a:ln>
          <a:solidFill>
            <a:srgbClr val="001D58"/>
          </a:solidFill>
        </a:ln>
      </dgm:spPr>
    </dgm:pt>
    <dgm:pt modelId="{CC79F6E9-E34F-4416-A6C0-0F7DE2D7EABC}" type="pres">
      <dgm:prSet presAssocID="{71087C47-66EE-4F7D-8EDB-15DDD61F7503}" presName="text2" presStyleLbl="fgAcc2" presStyleIdx="3" presStyleCnt="6" custScaleX="109326">
        <dgm:presLayoutVars>
          <dgm:chPref val="3"/>
        </dgm:presLayoutVars>
      </dgm:prSet>
      <dgm:spPr/>
    </dgm:pt>
    <dgm:pt modelId="{411C6834-464E-4DBA-BE60-9ACFDD281B5E}" type="pres">
      <dgm:prSet presAssocID="{71087C47-66EE-4F7D-8EDB-15DDD61F7503}" presName="hierChild3" presStyleCnt="0"/>
      <dgm:spPr/>
    </dgm:pt>
    <dgm:pt modelId="{3CF5A93E-4846-4618-AE53-7561996D5119}" type="pres">
      <dgm:prSet presAssocID="{C1F8A179-FBB0-449F-83F8-B24578D1E84D}" presName="Name10" presStyleLbl="parChTrans1D2" presStyleIdx="4" presStyleCnt="6"/>
      <dgm:spPr/>
    </dgm:pt>
    <dgm:pt modelId="{91793F6C-ED04-49C2-8BA4-E13E472DD07A}" type="pres">
      <dgm:prSet presAssocID="{FC5933BA-174F-43C5-A9BF-B7760F581FAC}" presName="hierRoot2" presStyleCnt="0"/>
      <dgm:spPr/>
    </dgm:pt>
    <dgm:pt modelId="{4944E28C-8CCB-4CB5-BA32-8DED18C5092B}" type="pres">
      <dgm:prSet presAssocID="{FC5933BA-174F-43C5-A9BF-B7760F581FAC}" presName="composite2" presStyleCnt="0"/>
      <dgm:spPr/>
    </dgm:pt>
    <dgm:pt modelId="{E7F218FC-6595-4267-B1D9-198D58D724D9}" type="pres">
      <dgm:prSet presAssocID="{FC5933BA-174F-43C5-A9BF-B7760F581FAC}" presName="background2" presStyleLbl="node2" presStyleIdx="4" presStyleCnt="6"/>
      <dgm:spPr>
        <a:solidFill>
          <a:srgbClr val="001D58"/>
        </a:solidFill>
        <a:ln>
          <a:solidFill>
            <a:srgbClr val="001D58"/>
          </a:solidFill>
        </a:ln>
      </dgm:spPr>
    </dgm:pt>
    <dgm:pt modelId="{B98974E2-B3D8-458C-8FE9-561C153155A2}" type="pres">
      <dgm:prSet presAssocID="{FC5933BA-174F-43C5-A9BF-B7760F581FAC}" presName="text2" presStyleLbl="fgAcc2" presStyleIdx="4" presStyleCnt="6">
        <dgm:presLayoutVars>
          <dgm:chPref val="3"/>
        </dgm:presLayoutVars>
      </dgm:prSet>
      <dgm:spPr/>
    </dgm:pt>
    <dgm:pt modelId="{35529B03-1A33-4386-B768-DE5FCEFABFE0}" type="pres">
      <dgm:prSet presAssocID="{FC5933BA-174F-43C5-A9BF-B7760F581FAC}" presName="hierChild3" presStyleCnt="0"/>
      <dgm:spPr/>
    </dgm:pt>
    <dgm:pt modelId="{36A053F8-634A-40A4-BD3A-578A52185B50}" type="pres">
      <dgm:prSet presAssocID="{6C5BC214-56DE-4453-899F-78A827679293}" presName="Name10" presStyleLbl="parChTrans1D2" presStyleIdx="5" presStyleCnt="6"/>
      <dgm:spPr/>
    </dgm:pt>
    <dgm:pt modelId="{09666CEE-058E-438B-8F92-076FB0CB4A73}" type="pres">
      <dgm:prSet presAssocID="{7B1C215D-AC23-4054-BA89-4036BB46E4EC}" presName="hierRoot2" presStyleCnt="0"/>
      <dgm:spPr/>
    </dgm:pt>
    <dgm:pt modelId="{D38588A1-5CF3-47E3-AF16-BC7B125F4235}" type="pres">
      <dgm:prSet presAssocID="{7B1C215D-AC23-4054-BA89-4036BB46E4EC}" presName="composite2" presStyleCnt="0"/>
      <dgm:spPr/>
    </dgm:pt>
    <dgm:pt modelId="{5C459C9B-65BF-45DE-908E-866AA4AF0FE1}" type="pres">
      <dgm:prSet presAssocID="{7B1C215D-AC23-4054-BA89-4036BB46E4EC}" presName="background2" presStyleLbl="node2" presStyleIdx="5" presStyleCnt="6"/>
      <dgm:spPr>
        <a:solidFill>
          <a:srgbClr val="001D58"/>
        </a:solidFill>
        <a:ln>
          <a:solidFill>
            <a:srgbClr val="001D58"/>
          </a:solidFill>
        </a:ln>
      </dgm:spPr>
    </dgm:pt>
    <dgm:pt modelId="{C30DDF1E-7DE8-46BE-BE23-0BA08C73009F}" type="pres">
      <dgm:prSet presAssocID="{7B1C215D-AC23-4054-BA89-4036BB46E4EC}" presName="text2" presStyleLbl="fgAcc2" presStyleIdx="5" presStyleCnt="6">
        <dgm:presLayoutVars>
          <dgm:chPref val="3"/>
        </dgm:presLayoutVars>
      </dgm:prSet>
      <dgm:spPr/>
    </dgm:pt>
    <dgm:pt modelId="{844F3A53-B669-427A-BC83-4733F3ED8964}" type="pres">
      <dgm:prSet presAssocID="{7B1C215D-AC23-4054-BA89-4036BB46E4EC}" presName="hierChild3" presStyleCnt="0"/>
      <dgm:spPr/>
    </dgm:pt>
  </dgm:ptLst>
  <dgm:cxnLst>
    <dgm:cxn modelId="{8A16E003-2133-4A45-AE26-1DA3A4905ED6}" srcId="{50426A0F-0A07-4CCA-932C-941453370AD4}" destId="{7B1C215D-AC23-4054-BA89-4036BB46E4EC}" srcOrd="5" destOrd="0" parTransId="{6C5BC214-56DE-4453-899F-78A827679293}" sibTransId="{14E0FB26-B0FA-42DD-8D84-43A9D21CBF9D}"/>
    <dgm:cxn modelId="{A5BE0C05-4C00-4696-A581-0D871925BA09}" type="presOf" srcId="{56F014EF-5443-483A-892C-D42017AACB62}" destId="{A9B3AB73-2820-4A40-8DC1-4467B0DEA754}" srcOrd="0" destOrd="0" presId="urn:microsoft.com/office/officeart/2005/8/layout/hierarchy1"/>
    <dgm:cxn modelId="{0B6B4A05-B950-4BEE-8354-964AF9C51168}" type="presOf" srcId="{210D8F24-FD15-4552-BD7B-958CE01EA081}" destId="{276817CC-A63A-4D09-9660-709DF1C88C7A}" srcOrd="0" destOrd="0" presId="urn:microsoft.com/office/officeart/2005/8/layout/hierarchy1"/>
    <dgm:cxn modelId="{EF7DDB0F-8C06-4480-BD09-BD4B73D5679D}" type="presOf" srcId="{71087C47-66EE-4F7D-8EDB-15DDD61F7503}" destId="{CC79F6E9-E34F-4416-A6C0-0F7DE2D7EABC}" srcOrd="0" destOrd="0" presId="urn:microsoft.com/office/officeart/2005/8/layout/hierarchy1"/>
    <dgm:cxn modelId="{3B1FED13-AFA6-47B4-A9C9-AC4EBF09DED5}" srcId="{40FC98A3-9505-4E55-BAB0-DE4BA8DED0B4}" destId="{50426A0F-0A07-4CCA-932C-941453370AD4}" srcOrd="0" destOrd="0" parTransId="{F189BCF4-C5A6-4994-9E77-A4C851C04F40}" sibTransId="{8EB543AA-FD42-487A-94AA-7ED7F8B8E004}"/>
    <dgm:cxn modelId="{B0C9272F-D279-4E24-8F8F-DAE5E8B75E12}" type="presOf" srcId="{E9E096D1-F628-487A-A8DF-FD4D52394874}" destId="{DCDB610F-6AE8-4FF4-99B5-A260481A6694}" srcOrd="0" destOrd="0" presId="urn:microsoft.com/office/officeart/2005/8/layout/hierarchy1"/>
    <dgm:cxn modelId="{04BD4E60-D4DD-49B4-8620-C5C3003C25ED}" type="presOf" srcId="{5A0462C2-6167-487A-843D-FF67EED20D5B}" destId="{7CEBC8CE-C86F-4AC6-8387-62C470EB0E05}" srcOrd="0" destOrd="0" presId="urn:microsoft.com/office/officeart/2005/8/layout/hierarchy1"/>
    <dgm:cxn modelId="{480B3464-04C4-4DE0-A524-037D33ED6844}" type="presOf" srcId="{B9D14C42-1F93-4CB8-9176-580EDF6BD5F6}" destId="{4A588297-0E25-42FB-9232-7A6CA3D5559A}" srcOrd="0" destOrd="0" presId="urn:microsoft.com/office/officeart/2005/8/layout/hierarchy1"/>
    <dgm:cxn modelId="{6E3FD158-DFBF-423A-B16C-E35420FAA157}" srcId="{50426A0F-0A07-4CCA-932C-941453370AD4}" destId="{339CC498-CB73-4305-8D4A-BD193D2C7113}" srcOrd="1" destOrd="0" parTransId="{C4E62143-81FE-4F45-BE73-D0FE1F1FDF98}" sibTransId="{C27AE1FF-C112-4BAC-B99F-973A4C21FD51}"/>
    <dgm:cxn modelId="{FFFDFD58-52D8-4708-A222-23C92C73C48C}" type="presOf" srcId="{7B1C215D-AC23-4054-BA89-4036BB46E4EC}" destId="{C30DDF1E-7DE8-46BE-BE23-0BA08C73009F}" srcOrd="0" destOrd="0" presId="urn:microsoft.com/office/officeart/2005/8/layout/hierarchy1"/>
    <dgm:cxn modelId="{F7CCC07A-BE7B-4885-B131-2C21800E1A92}" srcId="{50426A0F-0A07-4CCA-932C-941453370AD4}" destId="{B9D14C42-1F93-4CB8-9176-580EDF6BD5F6}" srcOrd="2" destOrd="0" parTransId="{E9E096D1-F628-487A-A8DF-FD4D52394874}" sibTransId="{9BA53160-E1FF-4FA3-94E0-E4D9DF64485F}"/>
    <dgm:cxn modelId="{E97DDF7D-0955-47DF-99D8-7B13F2F29F64}" type="presOf" srcId="{6C5BC214-56DE-4453-899F-78A827679293}" destId="{36A053F8-634A-40A4-BD3A-578A52185B50}" srcOrd="0" destOrd="0" presId="urn:microsoft.com/office/officeart/2005/8/layout/hierarchy1"/>
    <dgm:cxn modelId="{2BAE2095-904F-4730-89DD-4B8BE8EF4B09}" srcId="{50426A0F-0A07-4CCA-932C-941453370AD4}" destId="{71087C47-66EE-4F7D-8EDB-15DDD61F7503}" srcOrd="3" destOrd="0" parTransId="{56F014EF-5443-483A-892C-D42017AACB62}" sibTransId="{E50D68D1-0552-4849-A852-6166FB51BBBB}"/>
    <dgm:cxn modelId="{45DFE1B5-154E-4CD2-828B-960BB5EA38E6}" type="presOf" srcId="{339CC498-CB73-4305-8D4A-BD193D2C7113}" destId="{FD53F57B-92A1-4847-B80E-6D85F474EFBA}" srcOrd="0" destOrd="0" presId="urn:microsoft.com/office/officeart/2005/8/layout/hierarchy1"/>
    <dgm:cxn modelId="{185E2CB6-0351-4E14-9022-2EA0EF99C970}" type="presOf" srcId="{C1F8A179-FBB0-449F-83F8-B24578D1E84D}" destId="{3CF5A93E-4846-4618-AE53-7561996D5119}" srcOrd="0" destOrd="0" presId="urn:microsoft.com/office/officeart/2005/8/layout/hierarchy1"/>
    <dgm:cxn modelId="{3A72A7CD-C855-41BD-B584-704DB62C1106}" srcId="{50426A0F-0A07-4CCA-932C-941453370AD4}" destId="{5A0462C2-6167-487A-843D-FF67EED20D5B}" srcOrd="0" destOrd="0" parTransId="{210D8F24-FD15-4552-BD7B-958CE01EA081}" sibTransId="{C56080D8-5004-4482-891C-310EACEC097D}"/>
    <dgm:cxn modelId="{3367DAD7-9750-45E3-88F1-84032A246998}" srcId="{50426A0F-0A07-4CCA-932C-941453370AD4}" destId="{FC5933BA-174F-43C5-A9BF-B7760F581FAC}" srcOrd="4" destOrd="0" parTransId="{C1F8A179-FBB0-449F-83F8-B24578D1E84D}" sibTransId="{B5BF9286-1973-489B-9442-802C7B0E66EB}"/>
    <dgm:cxn modelId="{85670EDB-2B98-4143-8AE6-4922C5EEEB94}" type="presOf" srcId="{C4E62143-81FE-4F45-BE73-D0FE1F1FDF98}" destId="{3A2DD03A-2F10-462C-9E56-345B95996C95}" srcOrd="0" destOrd="0" presId="urn:microsoft.com/office/officeart/2005/8/layout/hierarchy1"/>
    <dgm:cxn modelId="{72E357DE-5E15-41F6-B83F-A5D1EE95CAA2}" type="presOf" srcId="{FC5933BA-174F-43C5-A9BF-B7760F581FAC}" destId="{B98974E2-B3D8-458C-8FE9-561C153155A2}" srcOrd="0" destOrd="0" presId="urn:microsoft.com/office/officeart/2005/8/layout/hierarchy1"/>
    <dgm:cxn modelId="{A08BF8F4-B6AC-4111-8E16-0D1BB9B02981}" type="presOf" srcId="{50426A0F-0A07-4CCA-932C-941453370AD4}" destId="{DAE27D9A-CF3B-4677-9891-167D6350C9A0}" srcOrd="0" destOrd="0" presId="urn:microsoft.com/office/officeart/2005/8/layout/hierarchy1"/>
    <dgm:cxn modelId="{E14720F6-7A0B-4CAA-9F27-5A6B942FF09D}" type="presOf" srcId="{40FC98A3-9505-4E55-BAB0-DE4BA8DED0B4}" destId="{0138959C-5D95-4BC7-B8AB-03A94BB615A3}" srcOrd="0" destOrd="0" presId="urn:microsoft.com/office/officeart/2005/8/layout/hierarchy1"/>
    <dgm:cxn modelId="{21F585DF-32D9-4757-A617-A560CEAB1C55}" type="presParOf" srcId="{0138959C-5D95-4BC7-B8AB-03A94BB615A3}" destId="{6CEC33F6-416C-4ED1-B454-BAFEEA0E9934}" srcOrd="0" destOrd="0" presId="urn:microsoft.com/office/officeart/2005/8/layout/hierarchy1"/>
    <dgm:cxn modelId="{A97D658B-D47E-41A1-8CEA-15AB9762FD5D}" type="presParOf" srcId="{6CEC33F6-416C-4ED1-B454-BAFEEA0E9934}" destId="{00058E28-68AC-4CAD-BAF6-B1F027451441}" srcOrd="0" destOrd="0" presId="urn:microsoft.com/office/officeart/2005/8/layout/hierarchy1"/>
    <dgm:cxn modelId="{7D5680DF-A41B-4135-80C9-8EE621B08F5F}" type="presParOf" srcId="{00058E28-68AC-4CAD-BAF6-B1F027451441}" destId="{7DB5B8BC-9238-4E1A-9668-CFCDDEA09476}" srcOrd="0" destOrd="0" presId="urn:microsoft.com/office/officeart/2005/8/layout/hierarchy1"/>
    <dgm:cxn modelId="{B9149470-2EBE-45E8-A5E5-EF832192C19C}" type="presParOf" srcId="{00058E28-68AC-4CAD-BAF6-B1F027451441}" destId="{DAE27D9A-CF3B-4677-9891-167D6350C9A0}" srcOrd="1" destOrd="0" presId="urn:microsoft.com/office/officeart/2005/8/layout/hierarchy1"/>
    <dgm:cxn modelId="{0263E04C-08EC-46FE-86EB-404FDFA65D10}" type="presParOf" srcId="{6CEC33F6-416C-4ED1-B454-BAFEEA0E9934}" destId="{3A0A988B-9DA8-4CBB-AC3E-1D87F7A6277F}" srcOrd="1" destOrd="0" presId="urn:microsoft.com/office/officeart/2005/8/layout/hierarchy1"/>
    <dgm:cxn modelId="{9F48292D-4847-4479-B0C0-120D3F37B6D1}" type="presParOf" srcId="{3A0A988B-9DA8-4CBB-AC3E-1D87F7A6277F}" destId="{276817CC-A63A-4D09-9660-709DF1C88C7A}" srcOrd="0" destOrd="0" presId="urn:microsoft.com/office/officeart/2005/8/layout/hierarchy1"/>
    <dgm:cxn modelId="{A3DA5405-001B-4B8A-AA03-6EFED9BE0B5D}" type="presParOf" srcId="{3A0A988B-9DA8-4CBB-AC3E-1D87F7A6277F}" destId="{42A2BF1B-EFE1-4CFB-9787-384BECD2BD5E}" srcOrd="1" destOrd="0" presId="urn:microsoft.com/office/officeart/2005/8/layout/hierarchy1"/>
    <dgm:cxn modelId="{6DB8CEFC-E915-40F0-B557-7D6AC1B584F1}" type="presParOf" srcId="{42A2BF1B-EFE1-4CFB-9787-384BECD2BD5E}" destId="{E5E13564-A016-4F49-BC2F-C78867DDA5FD}" srcOrd="0" destOrd="0" presId="urn:microsoft.com/office/officeart/2005/8/layout/hierarchy1"/>
    <dgm:cxn modelId="{0395B275-C650-4D51-B199-5F7439B3189C}" type="presParOf" srcId="{E5E13564-A016-4F49-BC2F-C78867DDA5FD}" destId="{A13115C9-3D6B-4BD4-9FD0-9DBA3D128587}" srcOrd="0" destOrd="0" presId="urn:microsoft.com/office/officeart/2005/8/layout/hierarchy1"/>
    <dgm:cxn modelId="{F707862A-3371-4FBE-8877-51C09DCEB718}" type="presParOf" srcId="{E5E13564-A016-4F49-BC2F-C78867DDA5FD}" destId="{7CEBC8CE-C86F-4AC6-8387-62C470EB0E05}" srcOrd="1" destOrd="0" presId="urn:microsoft.com/office/officeart/2005/8/layout/hierarchy1"/>
    <dgm:cxn modelId="{042D12D5-68FD-4004-A242-25A75E873081}" type="presParOf" srcId="{42A2BF1B-EFE1-4CFB-9787-384BECD2BD5E}" destId="{6350F747-28CE-40CD-896E-91A618917763}" srcOrd="1" destOrd="0" presId="urn:microsoft.com/office/officeart/2005/8/layout/hierarchy1"/>
    <dgm:cxn modelId="{439B1088-3293-4E89-BFB6-0CFA1399B755}" type="presParOf" srcId="{3A0A988B-9DA8-4CBB-AC3E-1D87F7A6277F}" destId="{3A2DD03A-2F10-462C-9E56-345B95996C95}" srcOrd="2" destOrd="0" presId="urn:microsoft.com/office/officeart/2005/8/layout/hierarchy1"/>
    <dgm:cxn modelId="{6E1C50B5-8268-40E4-9581-72503EF78A04}" type="presParOf" srcId="{3A0A988B-9DA8-4CBB-AC3E-1D87F7A6277F}" destId="{6DA9FFB1-B3C9-4254-9DD1-B9CC18BE0A97}" srcOrd="3" destOrd="0" presId="urn:microsoft.com/office/officeart/2005/8/layout/hierarchy1"/>
    <dgm:cxn modelId="{418020D9-E485-409E-9D78-9BE503A46180}" type="presParOf" srcId="{6DA9FFB1-B3C9-4254-9DD1-B9CC18BE0A97}" destId="{1FA604C8-F904-4AA2-A1EB-34B21D1006F0}" srcOrd="0" destOrd="0" presId="urn:microsoft.com/office/officeart/2005/8/layout/hierarchy1"/>
    <dgm:cxn modelId="{04D02BB3-5B14-4788-A4C2-B2AB4CB222DD}" type="presParOf" srcId="{1FA604C8-F904-4AA2-A1EB-34B21D1006F0}" destId="{1DD28A77-5E0C-403F-A4A7-42AF247EE649}" srcOrd="0" destOrd="0" presId="urn:microsoft.com/office/officeart/2005/8/layout/hierarchy1"/>
    <dgm:cxn modelId="{FF8BA7BE-80BF-4DB9-ACD8-CBA1DE4B4D2A}" type="presParOf" srcId="{1FA604C8-F904-4AA2-A1EB-34B21D1006F0}" destId="{FD53F57B-92A1-4847-B80E-6D85F474EFBA}" srcOrd="1" destOrd="0" presId="urn:microsoft.com/office/officeart/2005/8/layout/hierarchy1"/>
    <dgm:cxn modelId="{A2CD571A-9C43-43D6-9D91-8D6CD371063F}" type="presParOf" srcId="{6DA9FFB1-B3C9-4254-9DD1-B9CC18BE0A97}" destId="{A4F0A9DC-5846-4143-9A4A-5FF6E0FD6E8A}" srcOrd="1" destOrd="0" presId="urn:microsoft.com/office/officeart/2005/8/layout/hierarchy1"/>
    <dgm:cxn modelId="{2332A703-CB0A-43AD-BB67-5930E9D158DD}" type="presParOf" srcId="{3A0A988B-9DA8-4CBB-AC3E-1D87F7A6277F}" destId="{DCDB610F-6AE8-4FF4-99B5-A260481A6694}" srcOrd="4" destOrd="0" presId="urn:microsoft.com/office/officeart/2005/8/layout/hierarchy1"/>
    <dgm:cxn modelId="{54F3555F-2B2E-4FEE-9286-7109854D6F28}" type="presParOf" srcId="{3A0A988B-9DA8-4CBB-AC3E-1D87F7A6277F}" destId="{AB650032-03A4-4607-96C0-3B3DF870A6FC}" srcOrd="5" destOrd="0" presId="urn:microsoft.com/office/officeart/2005/8/layout/hierarchy1"/>
    <dgm:cxn modelId="{E178ECD1-1036-4440-8615-D05D045B54C3}" type="presParOf" srcId="{AB650032-03A4-4607-96C0-3B3DF870A6FC}" destId="{8E01938F-9A11-492B-B322-E71D2884C4F5}" srcOrd="0" destOrd="0" presId="urn:microsoft.com/office/officeart/2005/8/layout/hierarchy1"/>
    <dgm:cxn modelId="{93C6E85A-E0AB-4A44-8966-A60783115753}" type="presParOf" srcId="{8E01938F-9A11-492B-B322-E71D2884C4F5}" destId="{CA325254-C162-49BC-BAB0-8BC1B7EDAD60}" srcOrd="0" destOrd="0" presId="urn:microsoft.com/office/officeart/2005/8/layout/hierarchy1"/>
    <dgm:cxn modelId="{DD8A573F-0839-4FFB-B47E-4073BAFC6AF3}" type="presParOf" srcId="{8E01938F-9A11-492B-B322-E71D2884C4F5}" destId="{4A588297-0E25-42FB-9232-7A6CA3D5559A}" srcOrd="1" destOrd="0" presId="urn:microsoft.com/office/officeart/2005/8/layout/hierarchy1"/>
    <dgm:cxn modelId="{18C097D5-42CF-41C2-B3C5-2E4C16B14992}" type="presParOf" srcId="{AB650032-03A4-4607-96C0-3B3DF870A6FC}" destId="{24E94C8D-9A3E-4CA4-A2A7-B90AE4DDF455}" srcOrd="1" destOrd="0" presId="urn:microsoft.com/office/officeart/2005/8/layout/hierarchy1"/>
    <dgm:cxn modelId="{61FC4CEB-786D-470D-AD37-10743344BEF3}" type="presParOf" srcId="{3A0A988B-9DA8-4CBB-AC3E-1D87F7A6277F}" destId="{A9B3AB73-2820-4A40-8DC1-4467B0DEA754}" srcOrd="6" destOrd="0" presId="urn:microsoft.com/office/officeart/2005/8/layout/hierarchy1"/>
    <dgm:cxn modelId="{CF7206DC-44BB-41D9-9173-C00534519D7A}" type="presParOf" srcId="{3A0A988B-9DA8-4CBB-AC3E-1D87F7A6277F}" destId="{50393627-65C9-45BB-A727-2756D9BAEFE2}" srcOrd="7" destOrd="0" presId="urn:microsoft.com/office/officeart/2005/8/layout/hierarchy1"/>
    <dgm:cxn modelId="{D8D1A2FA-93FF-483F-A0A6-992C5B641EFC}" type="presParOf" srcId="{50393627-65C9-45BB-A727-2756D9BAEFE2}" destId="{457CF8AF-EE21-44E6-B99B-5B0DEB726BCB}" srcOrd="0" destOrd="0" presId="urn:microsoft.com/office/officeart/2005/8/layout/hierarchy1"/>
    <dgm:cxn modelId="{7696A252-9459-4D3D-B913-B7F445C5EEC9}" type="presParOf" srcId="{457CF8AF-EE21-44E6-B99B-5B0DEB726BCB}" destId="{A950AEB2-7072-4F3D-91C7-351F3D205960}" srcOrd="0" destOrd="0" presId="urn:microsoft.com/office/officeart/2005/8/layout/hierarchy1"/>
    <dgm:cxn modelId="{02D50C4F-1FDA-489E-AA02-1744E004DBB8}" type="presParOf" srcId="{457CF8AF-EE21-44E6-B99B-5B0DEB726BCB}" destId="{CC79F6E9-E34F-4416-A6C0-0F7DE2D7EABC}" srcOrd="1" destOrd="0" presId="urn:microsoft.com/office/officeart/2005/8/layout/hierarchy1"/>
    <dgm:cxn modelId="{1C3F3941-73B8-4A9D-A86B-656AC245B629}" type="presParOf" srcId="{50393627-65C9-45BB-A727-2756D9BAEFE2}" destId="{411C6834-464E-4DBA-BE60-9ACFDD281B5E}" srcOrd="1" destOrd="0" presId="urn:microsoft.com/office/officeart/2005/8/layout/hierarchy1"/>
    <dgm:cxn modelId="{11F7C9BD-0DE1-4882-A2E8-022D41F75B81}" type="presParOf" srcId="{3A0A988B-9DA8-4CBB-AC3E-1D87F7A6277F}" destId="{3CF5A93E-4846-4618-AE53-7561996D5119}" srcOrd="8" destOrd="0" presId="urn:microsoft.com/office/officeart/2005/8/layout/hierarchy1"/>
    <dgm:cxn modelId="{B14A280B-9D68-43FA-BA20-F70A50660E0C}" type="presParOf" srcId="{3A0A988B-9DA8-4CBB-AC3E-1D87F7A6277F}" destId="{91793F6C-ED04-49C2-8BA4-E13E472DD07A}" srcOrd="9" destOrd="0" presId="urn:microsoft.com/office/officeart/2005/8/layout/hierarchy1"/>
    <dgm:cxn modelId="{28BE327D-E012-4D5B-A850-F26FC169B344}" type="presParOf" srcId="{91793F6C-ED04-49C2-8BA4-E13E472DD07A}" destId="{4944E28C-8CCB-4CB5-BA32-8DED18C5092B}" srcOrd="0" destOrd="0" presId="urn:microsoft.com/office/officeart/2005/8/layout/hierarchy1"/>
    <dgm:cxn modelId="{D4A6A312-C6AC-4BF3-9A12-C19BE6413B86}" type="presParOf" srcId="{4944E28C-8CCB-4CB5-BA32-8DED18C5092B}" destId="{E7F218FC-6595-4267-B1D9-198D58D724D9}" srcOrd="0" destOrd="0" presId="urn:microsoft.com/office/officeart/2005/8/layout/hierarchy1"/>
    <dgm:cxn modelId="{27129AB3-C581-458A-A839-62EDF5BD549C}" type="presParOf" srcId="{4944E28C-8CCB-4CB5-BA32-8DED18C5092B}" destId="{B98974E2-B3D8-458C-8FE9-561C153155A2}" srcOrd="1" destOrd="0" presId="urn:microsoft.com/office/officeart/2005/8/layout/hierarchy1"/>
    <dgm:cxn modelId="{E8999E7E-54B1-4626-83B5-AE3F3E0C76E0}" type="presParOf" srcId="{91793F6C-ED04-49C2-8BA4-E13E472DD07A}" destId="{35529B03-1A33-4386-B768-DE5FCEFABFE0}" srcOrd="1" destOrd="0" presId="urn:microsoft.com/office/officeart/2005/8/layout/hierarchy1"/>
    <dgm:cxn modelId="{9264F834-46DD-460E-9228-A14CC073C0EA}" type="presParOf" srcId="{3A0A988B-9DA8-4CBB-AC3E-1D87F7A6277F}" destId="{36A053F8-634A-40A4-BD3A-578A52185B50}" srcOrd="10" destOrd="0" presId="urn:microsoft.com/office/officeart/2005/8/layout/hierarchy1"/>
    <dgm:cxn modelId="{A715353A-787E-4960-9006-D55DD95BECB3}" type="presParOf" srcId="{3A0A988B-9DA8-4CBB-AC3E-1D87F7A6277F}" destId="{09666CEE-058E-438B-8F92-076FB0CB4A73}" srcOrd="11" destOrd="0" presId="urn:microsoft.com/office/officeart/2005/8/layout/hierarchy1"/>
    <dgm:cxn modelId="{1D1228B3-8DA8-4287-9F10-07365DA0E1D2}" type="presParOf" srcId="{09666CEE-058E-438B-8F92-076FB0CB4A73}" destId="{D38588A1-5CF3-47E3-AF16-BC7B125F4235}" srcOrd="0" destOrd="0" presId="urn:microsoft.com/office/officeart/2005/8/layout/hierarchy1"/>
    <dgm:cxn modelId="{479541E0-7EDB-4645-ACF3-26551F5960E9}" type="presParOf" srcId="{D38588A1-5CF3-47E3-AF16-BC7B125F4235}" destId="{5C459C9B-65BF-45DE-908E-866AA4AF0FE1}" srcOrd="0" destOrd="0" presId="urn:microsoft.com/office/officeart/2005/8/layout/hierarchy1"/>
    <dgm:cxn modelId="{4EE26D70-C858-4FDC-8CBB-CD7BF9916D03}" type="presParOf" srcId="{D38588A1-5CF3-47E3-AF16-BC7B125F4235}" destId="{C30DDF1E-7DE8-46BE-BE23-0BA08C73009F}" srcOrd="1" destOrd="0" presId="urn:microsoft.com/office/officeart/2005/8/layout/hierarchy1"/>
    <dgm:cxn modelId="{702569FE-718B-40BA-8861-B4E38958FBED}" type="presParOf" srcId="{09666CEE-058E-438B-8F92-076FB0CB4A73}" destId="{844F3A53-B669-427A-BC83-4733F3ED896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F14753-73ED-4E60-8278-4D2A166147A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12BBC1A4-07FD-43E5-A47A-A605EDD2B35D}">
      <dgm:prSet/>
      <dgm:spPr>
        <a:solidFill>
          <a:srgbClr val="001D58"/>
        </a:solidFill>
      </dgm:spPr>
      <dgm:t>
        <a:bodyPr/>
        <a:lstStyle/>
        <a:p>
          <a:r>
            <a:rPr lang="en-US" dirty="0"/>
            <a:t>Accurate, real-time cost and material estimates, considering local market variations and project specifics? </a:t>
          </a:r>
          <a:endParaRPr lang="en-GB" dirty="0"/>
        </a:p>
      </dgm:t>
    </dgm:pt>
    <dgm:pt modelId="{7ACB3B0D-F514-44DB-ABF8-4A8C5B51942D}" type="parTrans" cxnId="{892AFE70-2479-47B7-90F5-63F577B7B3A0}">
      <dgm:prSet/>
      <dgm:spPr/>
      <dgm:t>
        <a:bodyPr/>
        <a:lstStyle/>
        <a:p>
          <a:endParaRPr lang="en-GB"/>
        </a:p>
      </dgm:t>
    </dgm:pt>
    <dgm:pt modelId="{65ED5285-52AF-464E-A484-71869AA83EF8}" type="sibTrans" cxnId="{892AFE70-2479-47B7-90F5-63F577B7B3A0}">
      <dgm:prSet/>
      <dgm:spPr/>
      <dgm:t>
        <a:bodyPr/>
        <a:lstStyle/>
        <a:p>
          <a:endParaRPr lang="en-GB"/>
        </a:p>
      </dgm:t>
    </dgm:pt>
    <dgm:pt modelId="{4A681FB2-F9BD-4704-9CC5-771A3013A0E8}">
      <dgm:prSet/>
      <dgm:spPr>
        <a:solidFill>
          <a:srgbClr val="001D58"/>
        </a:solidFill>
      </dgm:spPr>
      <dgm:t>
        <a:bodyPr/>
        <a:lstStyle/>
        <a:p>
          <a:r>
            <a:rPr lang="en-US" dirty="0"/>
            <a:t>Recommend suitable materials using building plans and weather data, and what are the impacts on durability</a:t>
          </a:r>
          <a:endParaRPr lang="en-GB" dirty="0"/>
        </a:p>
      </dgm:t>
    </dgm:pt>
    <dgm:pt modelId="{6B8C61CD-CE84-47E0-ABFD-4A0EC29DECD0}" type="parTrans" cxnId="{C2F60E53-3EBE-4748-9E30-C85837CF9A9E}">
      <dgm:prSet/>
      <dgm:spPr/>
      <dgm:t>
        <a:bodyPr/>
        <a:lstStyle/>
        <a:p>
          <a:endParaRPr lang="en-GB"/>
        </a:p>
      </dgm:t>
    </dgm:pt>
    <dgm:pt modelId="{B896B2FF-0D6D-47F5-853A-18BECAEF10BF}" type="sibTrans" cxnId="{C2F60E53-3EBE-4748-9E30-C85837CF9A9E}">
      <dgm:prSet/>
      <dgm:spPr/>
      <dgm:t>
        <a:bodyPr/>
        <a:lstStyle/>
        <a:p>
          <a:endParaRPr lang="en-GB"/>
        </a:p>
      </dgm:t>
    </dgm:pt>
    <dgm:pt modelId="{B39484F1-3A29-422E-9CD1-65E4CA41830E}">
      <dgm:prSet/>
      <dgm:spPr>
        <a:solidFill>
          <a:srgbClr val="001D58"/>
        </a:solidFill>
      </dgm:spPr>
      <dgm:t>
        <a:bodyPr/>
        <a:lstStyle/>
        <a:p>
          <a:r>
            <a:rPr lang="en-US" dirty="0"/>
            <a:t>What techniques can recommend optimal solar panel specifications and pricing based on energy consumption, location, and technology?</a:t>
          </a:r>
          <a:endParaRPr lang="en-GB" dirty="0"/>
        </a:p>
      </dgm:t>
    </dgm:pt>
    <dgm:pt modelId="{AA16998F-2214-46CB-ABB2-E5BF7B300F76}" type="parTrans" cxnId="{1E56DD90-3607-4C33-8E5F-97D737901B74}">
      <dgm:prSet/>
      <dgm:spPr/>
      <dgm:t>
        <a:bodyPr/>
        <a:lstStyle/>
        <a:p>
          <a:endParaRPr lang="en-GB"/>
        </a:p>
      </dgm:t>
    </dgm:pt>
    <dgm:pt modelId="{78877BEB-8F12-45CF-9C1D-418706C66EFF}" type="sibTrans" cxnId="{1E56DD90-3607-4C33-8E5F-97D737901B74}">
      <dgm:prSet/>
      <dgm:spPr/>
      <dgm:t>
        <a:bodyPr/>
        <a:lstStyle/>
        <a:p>
          <a:endParaRPr lang="en-GB"/>
        </a:p>
      </dgm:t>
    </dgm:pt>
    <dgm:pt modelId="{102F8A31-2312-4F72-A4DA-E5844E2CD7EE}">
      <dgm:prSet/>
      <dgm:spPr>
        <a:solidFill>
          <a:srgbClr val="001D58"/>
        </a:solidFill>
      </dgm:spPr>
      <dgm:t>
        <a:bodyPr/>
        <a:lstStyle/>
        <a:p>
          <a:r>
            <a:rPr lang="en-US" dirty="0"/>
            <a:t>Learning tools improve communication between clients and architects, ensuring requirements are effectively incorporated into designs?</a:t>
          </a:r>
          <a:endParaRPr lang="en-GB" dirty="0"/>
        </a:p>
      </dgm:t>
    </dgm:pt>
    <dgm:pt modelId="{330283C6-010B-4766-8C2D-7060E2E72C9C}" type="parTrans" cxnId="{DFE08668-A158-43B8-8F66-38528B87D499}">
      <dgm:prSet/>
      <dgm:spPr/>
      <dgm:t>
        <a:bodyPr/>
        <a:lstStyle/>
        <a:p>
          <a:endParaRPr lang="en-GB"/>
        </a:p>
      </dgm:t>
    </dgm:pt>
    <dgm:pt modelId="{D0EA846C-7029-4031-886F-B01A61FFF759}" type="sibTrans" cxnId="{DFE08668-A158-43B8-8F66-38528B87D499}">
      <dgm:prSet/>
      <dgm:spPr/>
      <dgm:t>
        <a:bodyPr/>
        <a:lstStyle/>
        <a:p>
          <a:endParaRPr lang="en-GB"/>
        </a:p>
      </dgm:t>
    </dgm:pt>
    <dgm:pt modelId="{F371AAAB-F00A-4651-9913-F47FDE43E560}" type="pres">
      <dgm:prSet presAssocID="{47F14753-73ED-4E60-8278-4D2A166147AC}" presName="Name0" presStyleCnt="0">
        <dgm:presLayoutVars>
          <dgm:chMax val="7"/>
          <dgm:chPref val="7"/>
          <dgm:dir/>
        </dgm:presLayoutVars>
      </dgm:prSet>
      <dgm:spPr/>
    </dgm:pt>
    <dgm:pt modelId="{A6452C25-B22A-4287-ACAC-AADAFB5210EF}" type="pres">
      <dgm:prSet presAssocID="{47F14753-73ED-4E60-8278-4D2A166147AC}" presName="Name1" presStyleCnt="0"/>
      <dgm:spPr/>
    </dgm:pt>
    <dgm:pt modelId="{F09FB168-F38E-46A2-A9AF-FC4E9D164B6C}" type="pres">
      <dgm:prSet presAssocID="{47F14753-73ED-4E60-8278-4D2A166147AC}" presName="cycle" presStyleCnt="0"/>
      <dgm:spPr/>
    </dgm:pt>
    <dgm:pt modelId="{8508F8A0-F380-4C96-8EB3-45A9CC782F9A}" type="pres">
      <dgm:prSet presAssocID="{47F14753-73ED-4E60-8278-4D2A166147AC}" presName="srcNode" presStyleLbl="node1" presStyleIdx="0" presStyleCnt="4"/>
      <dgm:spPr/>
    </dgm:pt>
    <dgm:pt modelId="{0676B5FA-3E71-4E7E-83FF-5FE71FE5223C}" type="pres">
      <dgm:prSet presAssocID="{47F14753-73ED-4E60-8278-4D2A166147AC}" presName="conn" presStyleLbl="parChTrans1D2" presStyleIdx="0" presStyleCnt="1"/>
      <dgm:spPr/>
    </dgm:pt>
    <dgm:pt modelId="{DB7381B2-9A19-44F4-A738-1DB1ADD82EDF}" type="pres">
      <dgm:prSet presAssocID="{47F14753-73ED-4E60-8278-4D2A166147AC}" presName="extraNode" presStyleLbl="node1" presStyleIdx="0" presStyleCnt="4"/>
      <dgm:spPr/>
    </dgm:pt>
    <dgm:pt modelId="{5A0442CC-1A13-45E1-8374-657F494AD883}" type="pres">
      <dgm:prSet presAssocID="{47F14753-73ED-4E60-8278-4D2A166147AC}" presName="dstNode" presStyleLbl="node1" presStyleIdx="0" presStyleCnt="4"/>
      <dgm:spPr/>
    </dgm:pt>
    <dgm:pt modelId="{C8ACD782-2BD6-4FD8-8ABE-76ED58304C3A}" type="pres">
      <dgm:prSet presAssocID="{12BBC1A4-07FD-43E5-A47A-A605EDD2B35D}" presName="text_1" presStyleLbl="node1" presStyleIdx="0" presStyleCnt="4">
        <dgm:presLayoutVars>
          <dgm:bulletEnabled val="1"/>
        </dgm:presLayoutVars>
      </dgm:prSet>
      <dgm:spPr/>
    </dgm:pt>
    <dgm:pt modelId="{74340622-09E7-49C8-BA78-D9194350BF52}" type="pres">
      <dgm:prSet presAssocID="{12BBC1A4-07FD-43E5-A47A-A605EDD2B35D}" presName="accent_1" presStyleCnt="0"/>
      <dgm:spPr/>
    </dgm:pt>
    <dgm:pt modelId="{91193F85-34A1-49A7-A740-6F51FF8CB911}" type="pres">
      <dgm:prSet presAssocID="{12BBC1A4-07FD-43E5-A47A-A605EDD2B35D}" presName="accentRepeatNode" presStyleLbl="solidFgAcc1" presStyleIdx="0" presStyleCnt="4"/>
      <dgm:spPr/>
    </dgm:pt>
    <dgm:pt modelId="{7D53CBCB-71E2-4167-BC56-E170A60B4213}" type="pres">
      <dgm:prSet presAssocID="{4A681FB2-F9BD-4704-9CC5-771A3013A0E8}" presName="text_2" presStyleLbl="node1" presStyleIdx="1" presStyleCnt="4">
        <dgm:presLayoutVars>
          <dgm:bulletEnabled val="1"/>
        </dgm:presLayoutVars>
      </dgm:prSet>
      <dgm:spPr/>
    </dgm:pt>
    <dgm:pt modelId="{F0F4BDB7-0E22-46EF-BB1F-FBD4B1EB77D8}" type="pres">
      <dgm:prSet presAssocID="{4A681FB2-F9BD-4704-9CC5-771A3013A0E8}" presName="accent_2" presStyleCnt="0"/>
      <dgm:spPr/>
    </dgm:pt>
    <dgm:pt modelId="{D93EFD2A-A8E0-4A6F-9B8E-5E39863DBAA2}" type="pres">
      <dgm:prSet presAssocID="{4A681FB2-F9BD-4704-9CC5-771A3013A0E8}" presName="accentRepeatNode" presStyleLbl="solidFgAcc1" presStyleIdx="1" presStyleCnt="4"/>
      <dgm:spPr/>
    </dgm:pt>
    <dgm:pt modelId="{300AE72D-E103-4525-B23F-0B7D3EDF4BB9}" type="pres">
      <dgm:prSet presAssocID="{B39484F1-3A29-422E-9CD1-65E4CA41830E}" presName="text_3" presStyleLbl="node1" presStyleIdx="2" presStyleCnt="4">
        <dgm:presLayoutVars>
          <dgm:bulletEnabled val="1"/>
        </dgm:presLayoutVars>
      </dgm:prSet>
      <dgm:spPr/>
    </dgm:pt>
    <dgm:pt modelId="{C9357C61-ECB2-4476-A2BB-9810993CC2AA}" type="pres">
      <dgm:prSet presAssocID="{B39484F1-3A29-422E-9CD1-65E4CA41830E}" presName="accent_3" presStyleCnt="0"/>
      <dgm:spPr/>
    </dgm:pt>
    <dgm:pt modelId="{97EC3A46-80E4-4FF8-9713-311C098DCB3F}" type="pres">
      <dgm:prSet presAssocID="{B39484F1-3A29-422E-9CD1-65E4CA41830E}" presName="accentRepeatNode" presStyleLbl="solidFgAcc1" presStyleIdx="2" presStyleCnt="4"/>
      <dgm:spPr/>
    </dgm:pt>
    <dgm:pt modelId="{9082626E-6608-4B35-A3FC-7B0A11FDA124}" type="pres">
      <dgm:prSet presAssocID="{102F8A31-2312-4F72-A4DA-E5844E2CD7EE}" presName="text_4" presStyleLbl="node1" presStyleIdx="3" presStyleCnt="4">
        <dgm:presLayoutVars>
          <dgm:bulletEnabled val="1"/>
        </dgm:presLayoutVars>
      </dgm:prSet>
      <dgm:spPr/>
    </dgm:pt>
    <dgm:pt modelId="{1EFB5DBC-97F3-4622-B8A3-2DB497E3F1CB}" type="pres">
      <dgm:prSet presAssocID="{102F8A31-2312-4F72-A4DA-E5844E2CD7EE}" presName="accent_4" presStyleCnt="0"/>
      <dgm:spPr/>
    </dgm:pt>
    <dgm:pt modelId="{615CCAD8-96E7-4924-A72A-B8595168C980}" type="pres">
      <dgm:prSet presAssocID="{102F8A31-2312-4F72-A4DA-E5844E2CD7EE}" presName="accentRepeatNode" presStyleLbl="solidFgAcc1" presStyleIdx="3" presStyleCnt="4"/>
      <dgm:spPr/>
    </dgm:pt>
  </dgm:ptLst>
  <dgm:cxnLst>
    <dgm:cxn modelId="{A0E75F1A-05F1-4B52-BDEC-0D21674A7765}" type="presOf" srcId="{102F8A31-2312-4F72-A4DA-E5844E2CD7EE}" destId="{9082626E-6608-4B35-A3FC-7B0A11FDA124}" srcOrd="0" destOrd="0" presId="urn:microsoft.com/office/officeart/2008/layout/VerticalCurvedList"/>
    <dgm:cxn modelId="{2633C32A-B079-43AE-8A75-8FD7C535CF14}" type="presOf" srcId="{65ED5285-52AF-464E-A484-71869AA83EF8}" destId="{0676B5FA-3E71-4E7E-83FF-5FE71FE5223C}" srcOrd="0" destOrd="0" presId="urn:microsoft.com/office/officeart/2008/layout/VerticalCurvedList"/>
    <dgm:cxn modelId="{6301423A-455E-4994-975A-FA5E9078C121}" type="presOf" srcId="{12BBC1A4-07FD-43E5-A47A-A605EDD2B35D}" destId="{C8ACD782-2BD6-4FD8-8ABE-76ED58304C3A}" srcOrd="0" destOrd="0" presId="urn:microsoft.com/office/officeart/2008/layout/VerticalCurvedList"/>
    <dgm:cxn modelId="{DFE08668-A158-43B8-8F66-38528B87D499}" srcId="{47F14753-73ED-4E60-8278-4D2A166147AC}" destId="{102F8A31-2312-4F72-A4DA-E5844E2CD7EE}" srcOrd="3" destOrd="0" parTransId="{330283C6-010B-4766-8C2D-7060E2E72C9C}" sibTransId="{D0EA846C-7029-4031-886F-B01A61FFF759}"/>
    <dgm:cxn modelId="{892AFE70-2479-47B7-90F5-63F577B7B3A0}" srcId="{47F14753-73ED-4E60-8278-4D2A166147AC}" destId="{12BBC1A4-07FD-43E5-A47A-A605EDD2B35D}" srcOrd="0" destOrd="0" parTransId="{7ACB3B0D-F514-44DB-ABF8-4A8C5B51942D}" sibTransId="{65ED5285-52AF-464E-A484-71869AA83EF8}"/>
    <dgm:cxn modelId="{C2F60E53-3EBE-4748-9E30-C85837CF9A9E}" srcId="{47F14753-73ED-4E60-8278-4D2A166147AC}" destId="{4A681FB2-F9BD-4704-9CC5-771A3013A0E8}" srcOrd="1" destOrd="0" parTransId="{6B8C61CD-CE84-47E0-ABFD-4A0EC29DECD0}" sibTransId="{B896B2FF-0D6D-47F5-853A-18BECAEF10BF}"/>
    <dgm:cxn modelId="{1E56DD90-3607-4C33-8E5F-97D737901B74}" srcId="{47F14753-73ED-4E60-8278-4D2A166147AC}" destId="{B39484F1-3A29-422E-9CD1-65E4CA41830E}" srcOrd="2" destOrd="0" parTransId="{AA16998F-2214-46CB-ABB2-E5BF7B300F76}" sibTransId="{78877BEB-8F12-45CF-9C1D-418706C66EFF}"/>
    <dgm:cxn modelId="{8AC24EC5-A866-4929-9D4E-35C9DCC964BD}" type="presOf" srcId="{B39484F1-3A29-422E-9CD1-65E4CA41830E}" destId="{300AE72D-E103-4525-B23F-0B7D3EDF4BB9}" srcOrd="0" destOrd="0" presId="urn:microsoft.com/office/officeart/2008/layout/VerticalCurvedList"/>
    <dgm:cxn modelId="{3566BDD5-1E1D-460D-9F61-705FFC0C54AA}" type="presOf" srcId="{4A681FB2-F9BD-4704-9CC5-771A3013A0E8}" destId="{7D53CBCB-71E2-4167-BC56-E170A60B4213}" srcOrd="0" destOrd="0" presId="urn:microsoft.com/office/officeart/2008/layout/VerticalCurvedList"/>
    <dgm:cxn modelId="{340AEBFA-6D42-4A1F-BA0D-7AD0775CFDBE}" type="presOf" srcId="{47F14753-73ED-4E60-8278-4D2A166147AC}" destId="{F371AAAB-F00A-4651-9913-F47FDE43E560}" srcOrd="0" destOrd="0" presId="urn:microsoft.com/office/officeart/2008/layout/VerticalCurvedList"/>
    <dgm:cxn modelId="{1D048702-73A5-4B20-BF2E-D18DFC1B4BF0}" type="presParOf" srcId="{F371AAAB-F00A-4651-9913-F47FDE43E560}" destId="{A6452C25-B22A-4287-ACAC-AADAFB5210EF}" srcOrd="0" destOrd="0" presId="urn:microsoft.com/office/officeart/2008/layout/VerticalCurvedList"/>
    <dgm:cxn modelId="{241E323A-EE1B-4E63-98BE-5F655D2760A2}" type="presParOf" srcId="{A6452C25-B22A-4287-ACAC-AADAFB5210EF}" destId="{F09FB168-F38E-46A2-A9AF-FC4E9D164B6C}" srcOrd="0" destOrd="0" presId="urn:microsoft.com/office/officeart/2008/layout/VerticalCurvedList"/>
    <dgm:cxn modelId="{0243F08B-2A37-403F-8F8D-B682DC338927}" type="presParOf" srcId="{F09FB168-F38E-46A2-A9AF-FC4E9D164B6C}" destId="{8508F8A0-F380-4C96-8EB3-45A9CC782F9A}" srcOrd="0" destOrd="0" presId="urn:microsoft.com/office/officeart/2008/layout/VerticalCurvedList"/>
    <dgm:cxn modelId="{49F910DD-DE90-4170-97BE-AF16CADCD58E}" type="presParOf" srcId="{F09FB168-F38E-46A2-A9AF-FC4E9D164B6C}" destId="{0676B5FA-3E71-4E7E-83FF-5FE71FE5223C}" srcOrd="1" destOrd="0" presId="urn:microsoft.com/office/officeart/2008/layout/VerticalCurvedList"/>
    <dgm:cxn modelId="{E9A2542D-9440-48DD-9E0D-9F638FECAF1B}" type="presParOf" srcId="{F09FB168-F38E-46A2-A9AF-FC4E9D164B6C}" destId="{DB7381B2-9A19-44F4-A738-1DB1ADD82EDF}" srcOrd="2" destOrd="0" presId="urn:microsoft.com/office/officeart/2008/layout/VerticalCurvedList"/>
    <dgm:cxn modelId="{850ABFFF-5CD8-41A9-BEAF-537D3D7C859C}" type="presParOf" srcId="{F09FB168-F38E-46A2-A9AF-FC4E9D164B6C}" destId="{5A0442CC-1A13-45E1-8374-657F494AD883}" srcOrd="3" destOrd="0" presId="urn:microsoft.com/office/officeart/2008/layout/VerticalCurvedList"/>
    <dgm:cxn modelId="{3C9CD701-B500-4597-AE42-4A16F8D26142}" type="presParOf" srcId="{A6452C25-B22A-4287-ACAC-AADAFB5210EF}" destId="{C8ACD782-2BD6-4FD8-8ABE-76ED58304C3A}" srcOrd="1" destOrd="0" presId="urn:microsoft.com/office/officeart/2008/layout/VerticalCurvedList"/>
    <dgm:cxn modelId="{7CF3A89F-D43B-4336-B8FD-A04D9BBED99F}" type="presParOf" srcId="{A6452C25-B22A-4287-ACAC-AADAFB5210EF}" destId="{74340622-09E7-49C8-BA78-D9194350BF52}" srcOrd="2" destOrd="0" presId="urn:microsoft.com/office/officeart/2008/layout/VerticalCurvedList"/>
    <dgm:cxn modelId="{081B15E0-B0A8-4A6F-BF34-F773780FA3B6}" type="presParOf" srcId="{74340622-09E7-49C8-BA78-D9194350BF52}" destId="{91193F85-34A1-49A7-A740-6F51FF8CB911}" srcOrd="0" destOrd="0" presId="urn:microsoft.com/office/officeart/2008/layout/VerticalCurvedList"/>
    <dgm:cxn modelId="{CE445E8F-2A82-42B9-88CA-B86BBAC7CBFF}" type="presParOf" srcId="{A6452C25-B22A-4287-ACAC-AADAFB5210EF}" destId="{7D53CBCB-71E2-4167-BC56-E170A60B4213}" srcOrd="3" destOrd="0" presId="urn:microsoft.com/office/officeart/2008/layout/VerticalCurvedList"/>
    <dgm:cxn modelId="{91D56E26-4B52-499C-AD32-D0AC59590E6E}" type="presParOf" srcId="{A6452C25-B22A-4287-ACAC-AADAFB5210EF}" destId="{F0F4BDB7-0E22-46EF-BB1F-FBD4B1EB77D8}" srcOrd="4" destOrd="0" presId="urn:microsoft.com/office/officeart/2008/layout/VerticalCurvedList"/>
    <dgm:cxn modelId="{FBE20AFD-8E77-441B-9D0E-3BFEADA98ACC}" type="presParOf" srcId="{F0F4BDB7-0E22-46EF-BB1F-FBD4B1EB77D8}" destId="{D93EFD2A-A8E0-4A6F-9B8E-5E39863DBAA2}" srcOrd="0" destOrd="0" presId="urn:microsoft.com/office/officeart/2008/layout/VerticalCurvedList"/>
    <dgm:cxn modelId="{C5AA8786-F974-43C5-B9D1-CA71606C43B0}" type="presParOf" srcId="{A6452C25-B22A-4287-ACAC-AADAFB5210EF}" destId="{300AE72D-E103-4525-B23F-0B7D3EDF4BB9}" srcOrd="5" destOrd="0" presId="urn:microsoft.com/office/officeart/2008/layout/VerticalCurvedList"/>
    <dgm:cxn modelId="{17394971-4B01-497D-882E-D75A9611BF7A}" type="presParOf" srcId="{A6452C25-B22A-4287-ACAC-AADAFB5210EF}" destId="{C9357C61-ECB2-4476-A2BB-9810993CC2AA}" srcOrd="6" destOrd="0" presId="urn:microsoft.com/office/officeart/2008/layout/VerticalCurvedList"/>
    <dgm:cxn modelId="{2D4998DD-0E3E-4577-8CA2-B4A147ED5DF5}" type="presParOf" srcId="{C9357C61-ECB2-4476-A2BB-9810993CC2AA}" destId="{97EC3A46-80E4-4FF8-9713-311C098DCB3F}" srcOrd="0" destOrd="0" presId="urn:microsoft.com/office/officeart/2008/layout/VerticalCurvedList"/>
    <dgm:cxn modelId="{1151DC3C-9C2B-40E9-B1CA-8EE74926FAFA}" type="presParOf" srcId="{A6452C25-B22A-4287-ACAC-AADAFB5210EF}" destId="{9082626E-6608-4B35-A3FC-7B0A11FDA124}" srcOrd="7" destOrd="0" presId="urn:microsoft.com/office/officeart/2008/layout/VerticalCurvedList"/>
    <dgm:cxn modelId="{889CD747-78F1-4AF3-ACA3-5B7A9BEC9AAF}" type="presParOf" srcId="{A6452C25-B22A-4287-ACAC-AADAFB5210EF}" destId="{1EFB5DBC-97F3-4622-B8A3-2DB497E3F1CB}" srcOrd="8" destOrd="0" presId="urn:microsoft.com/office/officeart/2008/layout/VerticalCurvedList"/>
    <dgm:cxn modelId="{89367AFF-8E6F-405E-8606-E037BEB5AA70}" type="presParOf" srcId="{1EFB5DBC-97F3-4622-B8A3-2DB497E3F1CB}" destId="{615CCAD8-96E7-4924-A72A-B8595168C98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549B32-EA39-491D-A073-005CE09D52C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GB"/>
        </a:p>
      </dgm:t>
    </dgm:pt>
    <dgm:pt modelId="{F3D215DC-8502-4460-9427-93D7FE0B82A5}">
      <dgm:prSet/>
      <dgm:spPr/>
      <dgm:t>
        <a:bodyPr/>
        <a:lstStyle/>
        <a:p>
          <a:r>
            <a:rPr lang="en-US"/>
            <a:t>Colab</a:t>
          </a:r>
          <a:endParaRPr lang="en-GB"/>
        </a:p>
      </dgm:t>
    </dgm:pt>
    <dgm:pt modelId="{795FDA2C-0CBD-414D-8B53-330D38C9C59F}" type="parTrans" cxnId="{DFB40B8D-55E9-40F2-9583-F307D87D60BF}">
      <dgm:prSet/>
      <dgm:spPr/>
      <dgm:t>
        <a:bodyPr/>
        <a:lstStyle/>
        <a:p>
          <a:endParaRPr lang="en-GB"/>
        </a:p>
      </dgm:t>
    </dgm:pt>
    <dgm:pt modelId="{FB160E08-5FFF-4367-8C74-57DD82D82CC3}" type="sibTrans" cxnId="{DFB40B8D-55E9-40F2-9583-F307D87D60BF}">
      <dgm:prSet/>
      <dgm:spPr/>
      <dgm:t>
        <a:bodyPr/>
        <a:lstStyle/>
        <a:p>
          <a:endParaRPr lang="en-GB"/>
        </a:p>
      </dgm:t>
    </dgm:pt>
    <dgm:pt modelId="{0E72DEDC-6DCF-4ED9-9613-8D0F88DABF84}">
      <dgm:prSet/>
      <dgm:spPr/>
      <dgm:t>
        <a:bodyPr/>
        <a:lstStyle/>
        <a:p>
          <a:r>
            <a:rPr lang="en-US" dirty="0"/>
            <a:t>Python</a:t>
          </a:r>
          <a:endParaRPr lang="en-GB" dirty="0"/>
        </a:p>
      </dgm:t>
    </dgm:pt>
    <dgm:pt modelId="{256679A1-259C-41C1-87F1-FE9CFFA1F15C}" type="parTrans" cxnId="{D6A24676-D342-4EEC-9BF0-4EF12C70530A}">
      <dgm:prSet/>
      <dgm:spPr/>
      <dgm:t>
        <a:bodyPr/>
        <a:lstStyle/>
        <a:p>
          <a:endParaRPr lang="en-GB"/>
        </a:p>
      </dgm:t>
    </dgm:pt>
    <dgm:pt modelId="{5E1D8B73-50CF-496D-92DD-D8F1457E25B5}" type="sibTrans" cxnId="{D6A24676-D342-4EEC-9BF0-4EF12C70530A}">
      <dgm:prSet/>
      <dgm:spPr/>
      <dgm:t>
        <a:bodyPr/>
        <a:lstStyle/>
        <a:p>
          <a:endParaRPr lang="en-GB"/>
        </a:p>
      </dgm:t>
    </dgm:pt>
    <dgm:pt modelId="{A5486411-8436-49C1-A36B-224586194E4E}">
      <dgm:prSet/>
      <dgm:spPr/>
      <dgm:t>
        <a:bodyPr/>
        <a:lstStyle/>
        <a:p>
          <a:r>
            <a:rPr lang="en-US"/>
            <a:t>React (vite)</a:t>
          </a:r>
          <a:endParaRPr lang="en-GB"/>
        </a:p>
      </dgm:t>
    </dgm:pt>
    <dgm:pt modelId="{E79B009F-D0F8-425A-920D-A9165B80D79D}" type="parTrans" cxnId="{E15016D3-E1AF-4EBA-A17D-E8BE05F58E5D}">
      <dgm:prSet/>
      <dgm:spPr/>
      <dgm:t>
        <a:bodyPr/>
        <a:lstStyle/>
        <a:p>
          <a:endParaRPr lang="en-GB"/>
        </a:p>
      </dgm:t>
    </dgm:pt>
    <dgm:pt modelId="{3BEC0EC2-A2CB-450A-A233-A3DE28413D2C}" type="sibTrans" cxnId="{E15016D3-E1AF-4EBA-A17D-E8BE05F58E5D}">
      <dgm:prSet/>
      <dgm:spPr/>
      <dgm:t>
        <a:bodyPr/>
        <a:lstStyle/>
        <a:p>
          <a:endParaRPr lang="en-GB"/>
        </a:p>
      </dgm:t>
    </dgm:pt>
    <dgm:pt modelId="{FDE25EEC-8446-4466-B35E-E1F8530A2DAE}">
      <dgm:prSet/>
      <dgm:spPr/>
      <dgm:t>
        <a:bodyPr/>
        <a:lstStyle/>
        <a:p>
          <a:r>
            <a:rPr lang="en-US"/>
            <a:t>Tailwind css</a:t>
          </a:r>
          <a:endParaRPr lang="en-GB"/>
        </a:p>
      </dgm:t>
    </dgm:pt>
    <dgm:pt modelId="{CBE83104-24E9-4809-B728-726BC4595013}" type="parTrans" cxnId="{F36DDFB5-1085-471B-B259-AC8B86B9F815}">
      <dgm:prSet/>
      <dgm:spPr/>
      <dgm:t>
        <a:bodyPr/>
        <a:lstStyle/>
        <a:p>
          <a:endParaRPr lang="en-GB"/>
        </a:p>
      </dgm:t>
    </dgm:pt>
    <dgm:pt modelId="{164D7879-D532-4EC8-995D-FADF05557D69}" type="sibTrans" cxnId="{F36DDFB5-1085-471B-B259-AC8B86B9F815}">
      <dgm:prSet/>
      <dgm:spPr/>
      <dgm:t>
        <a:bodyPr/>
        <a:lstStyle/>
        <a:p>
          <a:endParaRPr lang="en-GB"/>
        </a:p>
      </dgm:t>
    </dgm:pt>
    <dgm:pt modelId="{C0DCF976-2609-4410-9D22-3E4CF3EB2441}">
      <dgm:prSet/>
      <dgm:spPr>
        <a:ln>
          <a:noFill/>
        </a:ln>
      </dgm:spPr>
      <dgm:t>
        <a:bodyPr/>
        <a:lstStyle/>
        <a:p>
          <a:r>
            <a:rPr lang="en-US" dirty="0"/>
            <a:t>MongoDB</a:t>
          </a:r>
          <a:r>
            <a:rPr lang="en-GB" dirty="0"/>
            <a:t> (</a:t>
          </a:r>
          <a:r>
            <a:rPr lang="en-GB" dirty="0" err="1"/>
            <a:t>moongose</a:t>
          </a:r>
          <a:r>
            <a:rPr lang="en-GB" dirty="0"/>
            <a:t>)</a:t>
          </a:r>
        </a:p>
      </dgm:t>
    </dgm:pt>
    <dgm:pt modelId="{57BCB17A-F622-48E6-B34B-A35A482F09B4}" type="parTrans" cxnId="{21E27F5F-453D-49EF-9DA5-574BBBD4DBA5}">
      <dgm:prSet/>
      <dgm:spPr/>
      <dgm:t>
        <a:bodyPr/>
        <a:lstStyle/>
        <a:p>
          <a:endParaRPr lang="en-GB"/>
        </a:p>
      </dgm:t>
    </dgm:pt>
    <dgm:pt modelId="{2BA7359B-5B23-429D-BE0B-7B9FFF6D9589}" type="sibTrans" cxnId="{21E27F5F-453D-49EF-9DA5-574BBBD4DBA5}">
      <dgm:prSet/>
      <dgm:spPr/>
      <dgm:t>
        <a:bodyPr/>
        <a:lstStyle/>
        <a:p>
          <a:endParaRPr lang="en-GB"/>
        </a:p>
      </dgm:t>
    </dgm:pt>
    <dgm:pt modelId="{D154007B-5160-4A9D-A571-AF28402034AA}">
      <dgm:prSet/>
      <dgm:spPr/>
      <dgm:t>
        <a:bodyPr/>
        <a:lstStyle/>
        <a:p>
          <a:r>
            <a:rPr lang="en-GB"/>
            <a:t>Flask API</a:t>
          </a:r>
        </a:p>
      </dgm:t>
    </dgm:pt>
    <dgm:pt modelId="{ADAE7638-1F3C-4CD6-962B-CB48B6D43A09}" type="parTrans" cxnId="{EE905ACF-CE07-43E0-BF87-446187BB09D0}">
      <dgm:prSet/>
      <dgm:spPr/>
      <dgm:t>
        <a:bodyPr/>
        <a:lstStyle/>
        <a:p>
          <a:endParaRPr lang="en-GB"/>
        </a:p>
      </dgm:t>
    </dgm:pt>
    <dgm:pt modelId="{4EA8AB8D-436B-421C-9AB3-CD69F804789C}" type="sibTrans" cxnId="{EE905ACF-CE07-43E0-BF87-446187BB09D0}">
      <dgm:prSet/>
      <dgm:spPr/>
      <dgm:t>
        <a:bodyPr/>
        <a:lstStyle/>
        <a:p>
          <a:endParaRPr lang="en-GB"/>
        </a:p>
      </dgm:t>
    </dgm:pt>
    <dgm:pt modelId="{930EDF8B-BFCB-4FD7-8579-EC47A1649FD6}" type="pres">
      <dgm:prSet presAssocID="{D1549B32-EA39-491D-A073-005CE09D52C4}" presName="Name0" presStyleCnt="0">
        <dgm:presLayoutVars>
          <dgm:dir/>
        </dgm:presLayoutVars>
      </dgm:prSet>
      <dgm:spPr/>
    </dgm:pt>
    <dgm:pt modelId="{61934947-C7F4-42FE-9986-8908C4723EA6}" type="pres">
      <dgm:prSet presAssocID="{F3D215DC-8502-4460-9427-93D7FE0B82A5}" presName="noChildren" presStyleCnt="0"/>
      <dgm:spPr/>
    </dgm:pt>
    <dgm:pt modelId="{02698F56-4729-404A-9CBD-8DBCC4A37742}" type="pres">
      <dgm:prSet presAssocID="{F3D215DC-8502-4460-9427-93D7FE0B82A5}" presName="gap" presStyleCnt="0"/>
      <dgm:spPr/>
    </dgm:pt>
    <dgm:pt modelId="{788C5E17-F316-48C3-96AC-3F8B33F0C0A5}" type="pres">
      <dgm:prSet presAssocID="{F3D215DC-8502-4460-9427-93D7FE0B82A5}" presName="medCircle2" presStyleLbl="vennNode1" presStyleIdx="0" presStyleCnt="6"/>
      <dgm:spPr>
        <a:solidFill>
          <a:srgbClr val="002060">
            <a:alpha val="50000"/>
          </a:srgbClr>
        </a:solidFill>
      </dgm:spPr>
    </dgm:pt>
    <dgm:pt modelId="{8EF733A8-C7F5-494A-A130-6EF7F5154D4C}" type="pres">
      <dgm:prSet presAssocID="{F3D215DC-8502-4460-9427-93D7FE0B82A5}" presName="txLvlOnly1" presStyleLbl="revTx" presStyleIdx="0" presStyleCnt="6"/>
      <dgm:spPr/>
    </dgm:pt>
    <dgm:pt modelId="{3B2E060B-97EA-41AC-B807-C30CABA80CC1}" type="pres">
      <dgm:prSet presAssocID="{0E72DEDC-6DCF-4ED9-9613-8D0F88DABF84}" presName="noChildren" presStyleCnt="0"/>
      <dgm:spPr/>
    </dgm:pt>
    <dgm:pt modelId="{3998A866-6E25-47EC-9D46-937D042D445B}" type="pres">
      <dgm:prSet presAssocID="{0E72DEDC-6DCF-4ED9-9613-8D0F88DABF84}" presName="gap" presStyleCnt="0"/>
      <dgm:spPr/>
    </dgm:pt>
    <dgm:pt modelId="{0E1C7757-82BD-46E1-AF67-31D99C04B55E}" type="pres">
      <dgm:prSet presAssocID="{0E72DEDC-6DCF-4ED9-9613-8D0F88DABF84}" presName="medCircle2" presStyleLbl="vennNode1" presStyleIdx="1" presStyleCnt="6"/>
      <dgm:spPr>
        <a:solidFill>
          <a:srgbClr val="002060">
            <a:alpha val="50000"/>
          </a:srgbClr>
        </a:solidFill>
      </dgm:spPr>
    </dgm:pt>
    <dgm:pt modelId="{53516904-1951-4F56-B20E-014D0E6314B7}" type="pres">
      <dgm:prSet presAssocID="{0E72DEDC-6DCF-4ED9-9613-8D0F88DABF84}" presName="txLvlOnly1" presStyleLbl="revTx" presStyleIdx="1" presStyleCnt="6"/>
      <dgm:spPr/>
    </dgm:pt>
    <dgm:pt modelId="{9CC6C4F8-A06D-4C44-89AA-282B0E01A09C}" type="pres">
      <dgm:prSet presAssocID="{A5486411-8436-49C1-A36B-224586194E4E}" presName="noChildren" presStyleCnt="0"/>
      <dgm:spPr/>
    </dgm:pt>
    <dgm:pt modelId="{44BE2431-01B9-454A-ABAC-AED912D93E2A}" type="pres">
      <dgm:prSet presAssocID="{A5486411-8436-49C1-A36B-224586194E4E}" presName="gap" presStyleCnt="0"/>
      <dgm:spPr/>
    </dgm:pt>
    <dgm:pt modelId="{9DBE304C-C57B-4B5A-87D8-17000543F2CB}" type="pres">
      <dgm:prSet presAssocID="{A5486411-8436-49C1-A36B-224586194E4E}" presName="medCircle2" presStyleLbl="vennNode1" presStyleIdx="2" presStyleCnt="6"/>
      <dgm:spPr>
        <a:solidFill>
          <a:srgbClr val="002060">
            <a:alpha val="50000"/>
          </a:srgbClr>
        </a:solidFill>
      </dgm:spPr>
    </dgm:pt>
    <dgm:pt modelId="{42F7077D-DD1C-492B-A139-DB5FA93D856F}" type="pres">
      <dgm:prSet presAssocID="{A5486411-8436-49C1-A36B-224586194E4E}" presName="txLvlOnly1" presStyleLbl="revTx" presStyleIdx="2" presStyleCnt="6"/>
      <dgm:spPr/>
    </dgm:pt>
    <dgm:pt modelId="{EF6DB240-9E7A-4202-AC55-993FA83C638E}" type="pres">
      <dgm:prSet presAssocID="{FDE25EEC-8446-4466-B35E-E1F8530A2DAE}" presName="noChildren" presStyleCnt="0"/>
      <dgm:spPr/>
    </dgm:pt>
    <dgm:pt modelId="{12A90D95-BA8D-40AD-9F90-E7B891C87EBD}" type="pres">
      <dgm:prSet presAssocID="{FDE25EEC-8446-4466-B35E-E1F8530A2DAE}" presName="gap" presStyleCnt="0"/>
      <dgm:spPr/>
    </dgm:pt>
    <dgm:pt modelId="{4804D575-84D0-47A4-8471-3772E0ABAF3C}" type="pres">
      <dgm:prSet presAssocID="{FDE25EEC-8446-4466-B35E-E1F8530A2DAE}" presName="medCircle2" presStyleLbl="vennNode1" presStyleIdx="3" presStyleCnt="6"/>
      <dgm:spPr>
        <a:solidFill>
          <a:srgbClr val="002060">
            <a:alpha val="50000"/>
          </a:srgbClr>
        </a:solidFill>
      </dgm:spPr>
    </dgm:pt>
    <dgm:pt modelId="{1F7A1A0A-3233-49F5-80D4-024828666F0C}" type="pres">
      <dgm:prSet presAssocID="{FDE25EEC-8446-4466-B35E-E1F8530A2DAE}" presName="txLvlOnly1" presStyleLbl="revTx" presStyleIdx="3" presStyleCnt="6"/>
      <dgm:spPr/>
    </dgm:pt>
    <dgm:pt modelId="{CD56C018-1F2B-4F89-8AC4-3B7B023EE361}" type="pres">
      <dgm:prSet presAssocID="{C0DCF976-2609-4410-9D22-3E4CF3EB2441}" presName="noChildren" presStyleCnt="0"/>
      <dgm:spPr/>
    </dgm:pt>
    <dgm:pt modelId="{9709A608-8B18-41D0-812A-B3C67ABC68ED}" type="pres">
      <dgm:prSet presAssocID="{C0DCF976-2609-4410-9D22-3E4CF3EB2441}" presName="gap" presStyleCnt="0"/>
      <dgm:spPr/>
    </dgm:pt>
    <dgm:pt modelId="{CA3A472D-B81F-4901-A0D4-B43C0F9E4317}" type="pres">
      <dgm:prSet presAssocID="{C0DCF976-2609-4410-9D22-3E4CF3EB2441}" presName="medCircle2" presStyleLbl="vennNode1" presStyleIdx="4" presStyleCnt="6"/>
      <dgm:spPr>
        <a:solidFill>
          <a:srgbClr val="002060">
            <a:alpha val="50000"/>
          </a:srgbClr>
        </a:solidFill>
      </dgm:spPr>
    </dgm:pt>
    <dgm:pt modelId="{768CEF10-112F-495C-9646-9C933BE4F14B}" type="pres">
      <dgm:prSet presAssocID="{C0DCF976-2609-4410-9D22-3E4CF3EB2441}" presName="txLvlOnly1" presStyleLbl="revTx" presStyleIdx="4" presStyleCnt="6"/>
      <dgm:spPr/>
    </dgm:pt>
    <dgm:pt modelId="{CC651207-30F9-4B55-8412-6CAF5DE82D90}" type="pres">
      <dgm:prSet presAssocID="{D154007B-5160-4A9D-A571-AF28402034AA}" presName="noChildren" presStyleCnt="0"/>
      <dgm:spPr/>
    </dgm:pt>
    <dgm:pt modelId="{4C0073F8-A399-496D-A205-55B2722C8725}" type="pres">
      <dgm:prSet presAssocID="{D154007B-5160-4A9D-A571-AF28402034AA}" presName="gap" presStyleCnt="0"/>
      <dgm:spPr/>
    </dgm:pt>
    <dgm:pt modelId="{725ECDDC-8714-4B5B-8110-8E5A2D8A284F}" type="pres">
      <dgm:prSet presAssocID="{D154007B-5160-4A9D-A571-AF28402034AA}" presName="medCircle2" presStyleLbl="vennNode1" presStyleIdx="5" presStyleCnt="6"/>
      <dgm:spPr>
        <a:solidFill>
          <a:srgbClr val="002060">
            <a:alpha val="50000"/>
          </a:srgbClr>
        </a:solidFill>
      </dgm:spPr>
    </dgm:pt>
    <dgm:pt modelId="{1315C5F2-358C-49A1-87C3-1609F04C80DB}" type="pres">
      <dgm:prSet presAssocID="{D154007B-5160-4A9D-A571-AF28402034AA}" presName="txLvlOnly1" presStyleLbl="revTx" presStyleIdx="5" presStyleCnt="6"/>
      <dgm:spPr/>
    </dgm:pt>
  </dgm:ptLst>
  <dgm:cxnLst>
    <dgm:cxn modelId="{260A6010-9C35-4A4E-ABB2-D879D1531AB8}" type="presOf" srcId="{D1549B32-EA39-491D-A073-005CE09D52C4}" destId="{930EDF8B-BFCB-4FD7-8579-EC47A1649FD6}" srcOrd="0" destOrd="0" presId="urn:microsoft.com/office/officeart/2008/layout/VerticalCircleList"/>
    <dgm:cxn modelId="{7CA30B32-5E53-4629-AA8A-76C23DD93F8E}" type="presOf" srcId="{FDE25EEC-8446-4466-B35E-E1F8530A2DAE}" destId="{1F7A1A0A-3233-49F5-80D4-024828666F0C}" srcOrd="0" destOrd="0" presId="urn:microsoft.com/office/officeart/2008/layout/VerticalCircleList"/>
    <dgm:cxn modelId="{3DDD4737-324A-4D09-938A-7E1F6A98C773}" type="presOf" srcId="{F3D215DC-8502-4460-9427-93D7FE0B82A5}" destId="{8EF733A8-C7F5-494A-A130-6EF7F5154D4C}" srcOrd="0" destOrd="0" presId="urn:microsoft.com/office/officeart/2008/layout/VerticalCircleList"/>
    <dgm:cxn modelId="{21E27F5F-453D-49EF-9DA5-574BBBD4DBA5}" srcId="{D1549B32-EA39-491D-A073-005CE09D52C4}" destId="{C0DCF976-2609-4410-9D22-3E4CF3EB2441}" srcOrd="4" destOrd="0" parTransId="{57BCB17A-F622-48E6-B34B-A35A482F09B4}" sibTransId="{2BA7359B-5B23-429D-BE0B-7B9FFF6D9589}"/>
    <dgm:cxn modelId="{EEE3F56D-9445-4612-9E07-7C469674FEBB}" type="presOf" srcId="{C0DCF976-2609-4410-9D22-3E4CF3EB2441}" destId="{768CEF10-112F-495C-9646-9C933BE4F14B}" srcOrd="0" destOrd="0" presId="urn:microsoft.com/office/officeart/2008/layout/VerticalCircleList"/>
    <dgm:cxn modelId="{D6A24676-D342-4EEC-9BF0-4EF12C70530A}" srcId="{D1549B32-EA39-491D-A073-005CE09D52C4}" destId="{0E72DEDC-6DCF-4ED9-9613-8D0F88DABF84}" srcOrd="1" destOrd="0" parTransId="{256679A1-259C-41C1-87F1-FE9CFFA1F15C}" sibTransId="{5E1D8B73-50CF-496D-92DD-D8F1457E25B5}"/>
    <dgm:cxn modelId="{E62FB77D-7455-4E03-BCAC-9DFCF3AADE11}" type="presOf" srcId="{D154007B-5160-4A9D-A571-AF28402034AA}" destId="{1315C5F2-358C-49A1-87C3-1609F04C80DB}" srcOrd="0" destOrd="0" presId="urn:microsoft.com/office/officeart/2008/layout/VerticalCircleList"/>
    <dgm:cxn modelId="{DFB40B8D-55E9-40F2-9583-F307D87D60BF}" srcId="{D1549B32-EA39-491D-A073-005CE09D52C4}" destId="{F3D215DC-8502-4460-9427-93D7FE0B82A5}" srcOrd="0" destOrd="0" parTransId="{795FDA2C-0CBD-414D-8B53-330D38C9C59F}" sibTransId="{FB160E08-5FFF-4367-8C74-57DD82D82CC3}"/>
    <dgm:cxn modelId="{D391DD8D-729F-4BDC-A39F-62009714DC5C}" type="presOf" srcId="{0E72DEDC-6DCF-4ED9-9613-8D0F88DABF84}" destId="{53516904-1951-4F56-B20E-014D0E6314B7}" srcOrd="0" destOrd="0" presId="urn:microsoft.com/office/officeart/2008/layout/VerticalCircleList"/>
    <dgm:cxn modelId="{F36DDFB5-1085-471B-B259-AC8B86B9F815}" srcId="{D1549B32-EA39-491D-A073-005CE09D52C4}" destId="{FDE25EEC-8446-4466-B35E-E1F8530A2DAE}" srcOrd="3" destOrd="0" parTransId="{CBE83104-24E9-4809-B728-726BC4595013}" sibTransId="{164D7879-D532-4EC8-995D-FADF05557D69}"/>
    <dgm:cxn modelId="{EE905ACF-CE07-43E0-BF87-446187BB09D0}" srcId="{D1549B32-EA39-491D-A073-005CE09D52C4}" destId="{D154007B-5160-4A9D-A571-AF28402034AA}" srcOrd="5" destOrd="0" parTransId="{ADAE7638-1F3C-4CD6-962B-CB48B6D43A09}" sibTransId="{4EA8AB8D-436B-421C-9AB3-CD69F804789C}"/>
    <dgm:cxn modelId="{E15016D3-E1AF-4EBA-A17D-E8BE05F58E5D}" srcId="{D1549B32-EA39-491D-A073-005CE09D52C4}" destId="{A5486411-8436-49C1-A36B-224586194E4E}" srcOrd="2" destOrd="0" parTransId="{E79B009F-D0F8-425A-920D-A9165B80D79D}" sibTransId="{3BEC0EC2-A2CB-450A-A233-A3DE28413D2C}"/>
    <dgm:cxn modelId="{FA1E82F9-D3DB-4F51-9E28-BC5B54A2CF73}" type="presOf" srcId="{A5486411-8436-49C1-A36B-224586194E4E}" destId="{42F7077D-DD1C-492B-A139-DB5FA93D856F}" srcOrd="0" destOrd="0" presId="urn:microsoft.com/office/officeart/2008/layout/VerticalCircleList"/>
    <dgm:cxn modelId="{DBCD611C-5C11-4E6B-9E3D-B7D9976C1EA8}" type="presParOf" srcId="{930EDF8B-BFCB-4FD7-8579-EC47A1649FD6}" destId="{61934947-C7F4-42FE-9986-8908C4723EA6}" srcOrd="0" destOrd="0" presId="urn:microsoft.com/office/officeart/2008/layout/VerticalCircleList"/>
    <dgm:cxn modelId="{A5473BBA-8B1F-4BE0-8FB2-06D2D2AAE85B}" type="presParOf" srcId="{61934947-C7F4-42FE-9986-8908C4723EA6}" destId="{02698F56-4729-404A-9CBD-8DBCC4A37742}" srcOrd="0" destOrd="0" presId="urn:microsoft.com/office/officeart/2008/layout/VerticalCircleList"/>
    <dgm:cxn modelId="{5A9BD914-8750-4FB4-9478-C6DD5271A5DD}" type="presParOf" srcId="{61934947-C7F4-42FE-9986-8908C4723EA6}" destId="{788C5E17-F316-48C3-96AC-3F8B33F0C0A5}" srcOrd="1" destOrd="0" presId="urn:microsoft.com/office/officeart/2008/layout/VerticalCircleList"/>
    <dgm:cxn modelId="{84549A79-C90F-473A-A9EA-5D3FEB33AC34}" type="presParOf" srcId="{61934947-C7F4-42FE-9986-8908C4723EA6}" destId="{8EF733A8-C7F5-494A-A130-6EF7F5154D4C}" srcOrd="2" destOrd="0" presId="urn:microsoft.com/office/officeart/2008/layout/VerticalCircleList"/>
    <dgm:cxn modelId="{611585F0-E07F-4332-990E-9BD166419788}" type="presParOf" srcId="{930EDF8B-BFCB-4FD7-8579-EC47A1649FD6}" destId="{3B2E060B-97EA-41AC-B807-C30CABA80CC1}" srcOrd="1" destOrd="0" presId="urn:microsoft.com/office/officeart/2008/layout/VerticalCircleList"/>
    <dgm:cxn modelId="{E0A78360-8B50-418A-B268-1D7FA127B2D0}" type="presParOf" srcId="{3B2E060B-97EA-41AC-B807-C30CABA80CC1}" destId="{3998A866-6E25-47EC-9D46-937D042D445B}" srcOrd="0" destOrd="0" presId="urn:microsoft.com/office/officeart/2008/layout/VerticalCircleList"/>
    <dgm:cxn modelId="{5F43718F-C184-4C62-B9E2-40385C827D68}" type="presParOf" srcId="{3B2E060B-97EA-41AC-B807-C30CABA80CC1}" destId="{0E1C7757-82BD-46E1-AF67-31D99C04B55E}" srcOrd="1" destOrd="0" presId="urn:microsoft.com/office/officeart/2008/layout/VerticalCircleList"/>
    <dgm:cxn modelId="{B06165F9-DE92-483D-A1FB-6140272194E8}" type="presParOf" srcId="{3B2E060B-97EA-41AC-B807-C30CABA80CC1}" destId="{53516904-1951-4F56-B20E-014D0E6314B7}" srcOrd="2" destOrd="0" presId="urn:microsoft.com/office/officeart/2008/layout/VerticalCircleList"/>
    <dgm:cxn modelId="{995028EA-76E9-4F25-BA3B-D5A464E63FEA}" type="presParOf" srcId="{930EDF8B-BFCB-4FD7-8579-EC47A1649FD6}" destId="{9CC6C4F8-A06D-4C44-89AA-282B0E01A09C}" srcOrd="2" destOrd="0" presId="urn:microsoft.com/office/officeart/2008/layout/VerticalCircleList"/>
    <dgm:cxn modelId="{B759E7DD-9318-47DC-978A-F9C1EE131DE2}" type="presParOf" srcId="{9CC6C4F8-A06D-4C44-89AA-282B0E01A09C}" destId="{44BE2431-01B9-454A-ABAC-AED912D93E2A}" srcOrd="0" destOrd="0" presId="urn:microsoft.com/office/officeart/2008/layout/VerticalCircleList"/>
    <dgm:cxn modelId="{DB1183BC-C1EB-46B1-A526-4F074DFA88AF}" type="presParOf" srcId="{9CC6C4F8-A06D-4C44-89AA-282B0E01A09C}" destId="{9DBE304C-C57B-4B5A-87D8-17000543F2CB}" srcOrd="1" destOrd="0" presId="urn:microsoft.com/office/officeart/2008/layout/VerticalCircleList"/>
    <dgm:cxn modelId="{4B3AB134-2A10-43B5-80D7-42C9C60884E0}" type="presParOf" srcId="{9CC6C4F8-A06D-4C44-89AA-282B0E01A09C}" destId="{42F7077D-DD1C-492B-A139-DB5FA93D856F}" srcOrd="2" destOrd="0" presId="urn:microsoft.com/office/officeart/2008/layout/VerticalCircleList"/>
    <dgm:cxn modelId="{8FBC6C66-2D57-491E-A42D-752249098568}" type="presParOf" srcId="{930EDF8B-BFCB-4FD7-8579-EC47A1649FD6}" destId="{EF6DB240-9E7A-4202-AC55-993FA83C638E}" srcOrd="3" destOrd="0" presId="urn:microsoft.com/office/officeart/2008/layout/VerticalCircleList"/>
    <dgm:cxn modelId="{102D23FB-0867-4C92-859F-FC14BD647D13}" type="presParOf" srcId="{EF6DB240-9E7A-4202-AC55-993FA83C638E}" destId="{12A90D95-BA8D-40AD-9F90-E7B891C87EBD}" srcOrd="0" destOrd="0" presId="urn:microsoft.com/office/officeart/2008/layout/VerticalCircleList"/>
    <dgm:cxn modelId="{3C16DAEB-6E4E-4120-B636-333F88C4B945}" type="presParOf" srcId="{EF6DB240-9E7A-4202-AC55-993FA83C638E}" destId="{4804D575-84D0-47A4-8471-3772E0ABAF3C}" srcOrd="1" destOrd="0" presId="urn:microsoft.com/office/officeart/2008/layout/VerticalCircleList"/>
    <dgm:cxn modelId="{FFFE036B-81C8-4DFF-AA1E-1874E8848F05}" type="presParOf" srcId="{EF6DB240-9E7A-4202-AC55-993FA83C638E}" destId="{1F7A1A0A-3233-49F5-80D4-024828666F0C}" srcOrd="2" destOrd="0" presId="urn:microsoft.com/office/officeart/2008/layout/VerticalCircleList"/>
    <dgm:cxn modelId="{07A9E989-B734-420F-8D87-C1139A18FC4C}" type="presParOf" srcId="{930EDF8B-BFCB-4FD7-8579-EC47A1649FD6}" destId="{CD56C018-1F2B-4F89-8AC4-3B7B023EE361}" srcOrd="4" destOrd="0" presId="urn:microsoft.com/office/officeart/2008/layout/VerticalCircleList"/>
    <dgm:cxn modelId="{C67FAF91-0CC5-4DC8-AA9C-C8D9840E5EE6}" type="presParOf" srcId="{CD56C018-1F2B-4F89-8AC4-3B7B023EE361}" destId="{9709A608-8B18-41D0-812A-B3C67ABC68ED}" srcOrd="0" destOrd="0" presId="urn:microsoft.com/office/officeart/2008/layout/VerticalCircleList"/>
    <dgm:cxn modelId="{7B16D4E5-77C2-4DC2-938F-233963C7D39E}" type="presParOf" srcId="{CD56C018-1F2B-4F89-8AC4-3B7B023EE361}" destId="{CA3A472D-B81F-4901-A0D4-B43C0F9E4317}" srcOrd="1" destOrd="0" presId="urn:microsoft.com/office/officeart/2008/layout/VerticalCircleList"/>
    <dgm:cxn modelId="{C8B9D144-8049-4EF0-B879-41B25BD7E59F}" type="presParOf" srcId="{CD56C018-1F2B-4F89-8AC4-3B7B023EE361}" destId="{768CEF10-112F-495C-9646-9C933BE4F14B}" srcOrd="2" destOrd="0" presId="urn:microsoft.com/office/officeart/2008/layout/VerticalCircleList"/>
    <dgm:cxn modelId="{A3D673FE-1056-44C4-A5FD-3FECAB07C23F}" type="presParOf" srcId="{930EDF8B-BFCB-4FD7-8579-EC47A1649FD6}" destId="{CC651207-30F9-4B55-8412-6CAF5DE82D90}" srcOrd="5" destOrd="0" presId="urn:microsoft.com/office/officeart/2008/layout/VerticalCircleList"/>
    <dgm:cxn modelId="{AEBE8534-923A-44EB-9DA7-B5F491B9FAA7}" type="presParOf" srcId="{CC651207-30F9-4B55-8412-6CAF5DE82D90}" destId="{4C0073F8-A399-496D-A205-55B2722C8725}" srcOrd="0" destOrd="0" presId="urn:microsoft.com/office/officeart/2008/layout/VerticalCircleList"/>
    <dgm:cxn modelId="{FFD7C132-F3D0-4E1B-99BC-BB2E66E9766B}" type="presParOf" srcId="{CC651207-30F9-4B55-8412-6CAF5DE82D90}" destId="{725ECDDC-8714-4B5B-8110-8E5A2D8A284F}" srcOrd="1" destOrd="0" presId="urn:microsoft.com/office/officeart/2008/layout/VerticalCircleList"/>
    <dgm:cxn modelId="{B4C91BEA-7413-4FB3-95F1-5E27AC925AC6}" type="presParOf" srcId="{CC651207-30F9-4B55-8412-6CAF5DE82D90}" destId="{1315C5F2-358C-49A1-87C3-1609F04C80DB}"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1549B32-EA39-491D-A073-005CE09D52C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GB"/>
        </a:p>
      </dgm:t>
    </dgm:pt>
    <dgm:pt modelId="{F3D215DC-8502-4460-9427-93D7FE0B82A5}">
      <dgm:prSet/>
      <dgm:spPr/>
      <dgm:t>
        <a:bodyPr/>
        <a:lstStyle/>
        <a:p>
          <a:r>
            <a:rPr lang="en-US"/>
            <a:t>Colab</a:t>
          </a:r>
          <a:endParaRPr lang="en-GB"/>
        </a:p>
      </dgm:t>
    </dgm:pt>
    <dgm:pt modelId="{795FDA2C-0CBD-414D-8B53-330D38C9C59F}" type="parTrans" cxnId="{DFB40B8D-55E9-40F2-9583-F307D87D60BF}">
      <dgm:prSet/>
      <dgm:spPr/>
      <dgm:t>
        <a:bodyPr/>
        <a:lstStyle/>
        <a:p>
          <a:endParaRPr lang="en-GB"/>
        </a:p>
      </dgm:t>
    </dgm:pt>
    <dgm:pt modelId="{FB160E08-5FFF-4367-8C74-57DD82D82CC3}" type="sibTrans" cxnId="{DFB40B8D-55E9-40F2-9583-F307D87D60BF}">
      <dgm:prSet/>
      <dgm:spPr/>
      <dgm:t>
        <a:bodyPr/>
        <a:lstStyle/>
        <a:p>
          <a:endParaRPr lang="en-GB"/>
        </a:p>
      </dgm:t>
    </dgm:pt>
    <dgm:pt modelId="{0E72DEDC-6DCF-4ED9-9613-8D0F88DABF84}">
      <dgm:prSet/>
      <dgm:spPr/>
      <dgm:t>
        <a:bodyPr/>
        <a:lstStyle/>
        <a:p>
          <a:r>
            <a:rPr lang="en-US" dirty="0"/>
            <a:t>Python</a:t>
          </a:r>
          <a:endParaRPr lang="en-GB" dirty="0"/>
        </a:p>
      </dgm:t>
    </dgm:pt>
    <dgm:pt modelId="{256679A1-259C-41C1-87F1-FE9CFFA1F15C}" type="parTrans" cxnId="{D6A24676-D342-4EEC-9BF0-4EF12C70530A}">
      <dgm:prSet/>
      <dgm:spPr/>
      <dgm:t>
        <a:bodyPr/>
        <a:lstStyle/>
        <a:p>
          <a:endParaRPr lang="en-GB"/>
        </a:p>
      </dgm:t>
    </dgm:pt>
    <dgm:pt modelId="{5E1D8B73-50CF-496D-92DD-D8F1457E25B5}" type="sibTrans" cxnId="{D6A24676-D342-4EEC-9BF0-4EF12C70530A}">
      <dgm:prSet/>
      <dgm:spPr/>
      <dgm:t>
        <a:bodyPr/>
        <a:lstStyle/>
        <a:p>
          <a:endParaRPr lang="en-GB"/>
        </a:p>
      </dgm:t>
    </dgm:pt>
    <dgm:pt modelId="{A5486411-8436-49C1-A36B-224586194E4E}">
      <dgm:prSet/>
      <dgm:spPr/>
      <dgm:t>
        <a:bodyPr/>
        <a:lstStyle/>
        <a:p>
          <a:r>
            <a:rPr lang="en-US"/>
            <a:t>React (vite)</a:t>
          </a:r>
          <a:endParaRPr lang="en-GB"/>
        </a:p>
      </dgm:t>
    </dgm:pt>
    <dgm:pt modelId="{E79B009F-D0F8-425A-920D-A9165B80D79D}" type="parTrans" cxnId="{E15016D3-E1AF-4EBA-A17D-E8BE05F58E5D}">
      <dgm:prSet/>
      <dgm:spPr/>
      <dgm:t>
        <a:bodyPr/>
        <a:lstStyle/>
        <a:p>
          <a:endParaRPr lang="en-GB"/>
        </a:p>
      </dgm:t>
    </dgm:pt>
    <dgm:pt modelId="{3BEC0EC2-A2CB-450A-A233-A3DE28413D2C}" type="sibTrans" cxnId="{E15016D3-E1AF-4EBA-A17D-E8BE05F58E5D}">
      <dgm:prSet/>
      <dgm:spPr/>
      <dgm:t>
        <a:bodyPr/>
        <a:lstStyle/>
        <a:p>
          <a:endParaRPr lang="en-GB"/>
        </a:p>
      </dgm:t>
    </dgm:pt>
    <dgm:pt modelId="{FDE25EEC-8446-4466-B35E-E1F8530A2DAE}">
      <dgm:prSet/>
      <dgm:spPr/>
      <dgm:t>
        <a:bodyPr/>
        <a:lstStyle/>
        <a:p>
          <a:r>
            <a:rPr lang="en-US"/>
            <a:t>Tailwind css</a:t>
          </a:r>
          <a:endParaRPr lang="en-GB"/>
        </a:p>
      </dgm:t>
    </dgm:pt>
    <dgm:pt modelId="{CBE83104-24E9-4809-B728-726BC4595013}" type="parTrans" cxnId="{F36DDFB5-1085-471B-B259-AC8B86B9F815}">
      <dgm:prSet/>
      <dgm:spPr/>
      <dgm:t>
        <a:bodyPr/>
        <a:lstStyle/>
        <a:p>
          <a:endParaRPr lang="en-GB"/>
        </a:p>
      </dgm:t>
    </dgm:pt>
    <dgm:pt modelId="{164D7879-D532-4EC8-995D-FADF05557D69}" type="sibTrans" cxnId="{F36DDFB5-1085-471B-B259-AC8B86B9F815}">
      <dgm:prSet/>
      <dgm:spPr/>
      <dgm:t>
        <a:bodyPr/>
        <a:lstStyle/>
        <a:p>
          <a:endParaRPr lang="en-GB"/>
        </a:p>
      </dgm:t>
    </dgm:pt>
    <dgm:pt modelId="{C0DCF976-2609-4410-9D22-3E4CF3EB2441}">
      <dgm:prSet/>
      <dgm:spPr>
        <a:ln>
          <a:noFill/>
        </a:ln>
      </dgm:spPr>
      <dgm:t>
        <a:bodyPr/>
        <a:lstStyle/>
        <a:p>
          <a:r>
            <a:rPr lang="en-US" dirty="0"/>
            <a:t>MongoDB</a:t>
          </a:r>
          <a:r>
            <a:rPr lang="en-GB" dirty="0"/>
            <a:t> (</a:t>
          </a:r>
          <a:r>
            <a:rPr lang="en-GB" dirty="0" err="1"/>
            <a:t>moongose</a:t>
          </a:r>
          <a:r>
            <a:rPr lang="en-GB" dirty="0"/>
            <a:t>)</a:t>
          </a:r>
        </a:p>
      </dgm:t>
    </dgm:pt>
    <dgm:pt modelId="{57BCB17A-F622-48E6-B34B-A35A482F09B4}" type="parTrans" cxnId="{21E27F5F-453D-49EF-9DA5-574BBBD4DBA5}">
      <dgm:prSet/>
      <dgm:spPr/>
      <dgm:t>
        <a:bodyPr/>
        <a:lstStyle/>
        <a:p>
          <a:endParaRPr lang="en-GB"/>
        </a:p>
      </dgm:t>
    </dgm:pt>
    <dgm:pt modelId="{2BA7359B-5B23-429D-BE0B-7B9FFF6D9589}" type="sibTrans" cxnId="{21E27F5F-453D-49EF-9DA5-574BBBD4DBA5}">
      <dgm:prSet/>
      <dgm:spPr/>
      <dgm:t>
        <a:bodyPr/>
        <a:lstStyle/>
        <a:p>
          <a:endParaRPr lang="en-GB"/>
        </a:p>
      </dgm:t>
    </dgm:pt>
    <dgm:pt modelId="{D154007B-5160-4A9D-A571-AF28402034AA}">
      <dgm:prSet/>
      <dgm:spPr/>
      <dgm:t>
        <a:bodyPr/>
        <a:lstStyle/>
        <a:p>
          <a:r>
            <a:rPr lang="en-GB"/>
            <a:t>Flask API</a:t>
          </a:r>
        </a:p>
      </dgm:t>
    </dgm:pt>
    <dgm:pt modelId="{ADAE7638-1F3C-4CD6-962B-CB48B6D43A09}" type="parTrans" cxnId="{EE905ACF-CE07-43E0-BF87-446187BB09D0}">
      <dgm:prSet/>
      <dgm:spPr/>
      <dgm:t>
        <a:bodyPr/>
        <a:lstStyle/>
        <a:p>
          <a:endParaRPr lang="en-GB"/>
        </a:p>
      </dgm:t>
    </dgm:pt>
    <dgm:pt modelId="{4EA8AB8D-436B-421C-9AB3-CD69F804789C}" type="sibTrans" cxnId="{EE905ACF-CE07-43E0-BF87-446187BB09D0}">
      <dgm:prSet/>
      <dgm:spPr/>
      <dgm:t>
        <a:bodyPr/>
        <a:lstStyle/>
        <a:p>
          <a:endParaRPr lang="en-GB"/>
        </a:p>
      </dgm:t>
    </dgm:pt>
    <dgm:pt modelId="{930EDF8B-BFCB-4FD7-8579-EC47A1649FD6}" type="pres">
      <dgm:prSet presAssocID="{D1549B32-EA39-491D-A073-005CE09D52C4}" presName="Name0" presStyleCnt="0">
        <dgm:presLayoutVars>
          <dgm:dir/>
        </dgm:presLayoutVars>
      </dgm:prSet>
      <dgm:spPr/>
    </dgm:pt>
    <dgm:pt modelId="{61934947-C7F4-42FE-9986-8908C4723EA6}" type="pres">
      <dgm:prSet presAssocID="{F3D215DC-8502-4460-9427-93D7FE0B82A5}" presName="noChildren" presStyleCnt="0"/>
      <dgm:spPr/>
    </dgm:pt>
    <dgm:pt modelId="{02698F56-4729-404A-9CBD-8DBCC4A37742}" type="pres">
      <dgm:prSet presAssocID="{F3D215DC-8502-4460-9427-93D7FE0B82A5}" presName="gap" presStyleCnt="0"/>
      <dgm:spPr/>
    </dgm:pt>
    <dgm:pt modelId="{788C5E17-F316-48C3-96AC-3F8B33F0C0A5}" type="pres">
      <dgm:prSet presAssocID="{F3D215DC-8502-4460-9427-93D7FE0B82A5}" presName="medCircle2" presStyleLbl="vennNode1" presStyleIdx="0" presStyleCnt="6"/>
      <dgm:spPr>
        <a:solidFill>
          <a:srgbClr val="002060">
            <a:alpha val="50000"/>
          </a:srgbClr>
        </a:solidFill>
      </dgm:spPr>
    </dgm:pt>
    <dgm:pt modelId="{8EF733A8-C7F5-494A-A130-6EF7F5154D4C}" type="pres">
      <dgm:prSet presAssocID="{F3D215DC-8502-4460-9427-93D7FE0B82A5}" presName="txLvlOnly1" presStyleLbl="revTx" presStyleIdx="0" presStyleCnt="6"/>
      <dgm:spPr/>
    </dgm:pt>
    <dgm:pt modelId="{3B2E060B-97EA-41AC-B807-C30CABA80CC1}" type="pres">
      <dgm:prSet presAssocID="{0E72DEDC-6DCF-4ED9-9613-8D0F88DABF84}" presName="noChildren" presStyleCnt="0"/>
      <dgm:spPr/>
    </dgm:pt>
    <dgm:pt modelId="{3998A866-6E25-47EC-9D46-937D042D445B}" type="pres">
      <dgm:prSet presAssocID="{0E72DEDC-6DCF-4ED9-9613-8D0F88DABF84}" presName="gap" presStyleCnt="0"/>
      <dgm:spPr/>
    </dgm:pt>
    <dgm:pt modelId="{0E1C7757-82BD-46E1-AF67-31D99C04B55E}" type="pres">
      <dgm:prSet presAssocID="{0E72DEDC-6DCF-4ED9-9613-8D0F88DABF84}" presName="medCircle2" presStyleLbl="vennNode1" presStyleIdx="1" presStyleCnt="6"/>
      <dgm:spPr>
        <a:solidFill>
          <a:srgbClr val="002060">
            <a:alpha val="50000"/>
          </a:srgbClr>
        </a:solidFill>
      </dgm:spPr>
    </dgm:pt>
    <dgm:pt modelId="{53516904-1951-4F56-B20E-014D0E6314B7}" type="pres">
      <dgm:prSet presAssocID="{0E72DEDC-6DCF-4ED9-9613-8D0F88DABF84}" presName="txLvlOnly1" presStyleLbl="revTx" presStyleIdx="1" presStyleCnt="6"/>
      <dgm:spPr/>
    </dgm:pt>
    <dgm:pt modelId="{9CC6C4F8-A06D-4C44-89AA-282B0E01A09C}" type="pres">
      <dgm:prSet presAssocID="{A5486411-8436-49C1-A36B-224586194E4E}" presName="noChildren" presStyleCnt="0"/>
      <dgm:spPr/>
    </dgm:pt>
    <dgm:pt modelId="{44BE2431-01B9-454A-ABAC-AED912D93E2A}" type="pres">
      <dgm:prSet presAssocID="{A5486411-8436-49C1-A36B-224586194E4E}" presName="gap" presStyleCnt="0"/>
      <dgm:spPr/>
    </dgm:pt>
    <dgm:pt modelId="{9DBE304C-C57B-4B5A-87D8-17000543F2CB}" type="pres">
      <dgm:prSet presAssocID="{A5486411-8436-49C1-A36B-224586194E4E}" presName="medCircle2" presStyleLbl="vennNode1" presStyleIdx="2" presStyleCnt="6"/>
      <dgm:spPr>
        <a:solidFill>
          <a:srgbClr val="002060">
            <a:alpha val="50000"/>
          </a:srgbClr>
        </a:solidFill>
      </dgm:spPr>
    </dgm:pt>
    <dgm:pt modelId="{42F7077D-DD1C-492B-A139-DB5FA93D856F}" type="pres">
      <dgm:prSet presAssocID="{A5486411-8436-49C1-A36B-224586194E4E}" presName="txLvlOnly1" presStyleLbl="revTx" presStyleIdx="2" presStyleCnt="6"/>
      <dgm:spPr/>
    </dgm:pt>
    <dgm:pt modelId="{EF6DB240-9E7A-4202-AC55-993FA83C638E}" type="pres">
      <dgm:prSet presAssocID="{FDE25EEC-8446-4466-B35E-E1F8530A2DAE}" presName="noChildren" presStyleCnt="0"/>
      <dgm:spPr/>
    </dgm:pt>
    <dgm:pt modelId="{12A90D95-BA8D-40AD-9F90-E7B891C87EBD}" type="pres">
      <dgm:prSet presAssocID="{FDE25EEC-8446-4466-B35E-E1F8530A2DAE}" presName="gap" presStyleCnt="0"/>
      <dgm:spPr/>
    </dgm:pt>
    <dgm:pt modelId="{4804D575-84D0-47A4-8471-3772E0ABAF3C}" type="pres">
      <dgm:prSet presAssocID="{FDE25EEC-8446-4466-B35E-E1F8530A2DAE}" presName="medCircle2" presStyleLbl="vennNode1" presStyleIdx="3" presStyleCnt="6"/>
      <dgm:spPr>
        <a:solidFill>
          <a:srgbClr val="002060">
            <a:alpha val="50000"/>
          </a:srgbClr>
        </a:solidFill>
      </dgm:spPr>
    </dgm:pt>
    <dgm:pt modelId="{1F7A1A0A-3233-49F5-80D4-024828666F0C}" type="pres">
      <dgm:prSet presAssocID="{FDE25EEC-8446-4466-B35E-E1F8530A2DAE}" presName="txLvlOnly1" presStyleLbl="revTx" presStyleIdx="3" presStyleCnt="6"/>
      <dgm:spPr/>
    </dgm:pt>
    <dgm:pt modelId="{CD56C018-1F2B-4F89-8AC4-3B7B023EE361}" type="pres">
      <dgm:prSet presAssocID="{C0DCF976-2609-4410-9D22-3E4CF3EB2441}" presName="noChildren" presStyleCnt="0"/>
      <dgm:spPr/>
    </dgm:pt>
    <dgm:pt modelId="{9709A608-8B18-41D0-812A-B3C67ABC68ED}" type="pres">
      <dgm:prSet presAssocID="{C0DCF976-2609-4410-9D22-3E4CF3EB2441}" presName="gap" presStyleCnt="0"/>
      <dgm:spPr/>
    </dgm:pt>
    <dgm:pt modelId="{CA3A472D-B81F-4901-A0D4-B43C0F9E4317}" type="pres">
      <dgm:prSet presAssocID="{C0DCF976-2609-4410-9D22-3E4CF3EB2441}" presName="medCircle2" presStyleLbl="vennNode1" presStyleIdx="4" presStyleCnt="6"/>
      <dgm:spPr>
        <a:solidFill>
          <a:srgbClr val="002060">
            <a:alpha val="50000"/>
          </a:srgbClr>
        </a:solidFill>
      </dgm:spPr>
    </dgm:pt>
    <dgm:pt modelId="{768CEF10-112F-495C-9646-9C933BE4F14B}" type="pres">
      <dgm:prSet presAssocID="{C0DCF976-2609-4410-9D22-3E4CF3EB2441}" presName="txLvlOnly1" presStyleLbl="revTx" presStyleIdx="4" presStyleCnt="6"/>
      <dgm:spPr/>
    </dgm:pt>
    <dgm:pt modelId="{CC651207-30F9-4B55-8412-6CAF5DE82D90}" type="pres">
      <dgm:prSet presAssocID="{D154007B-5160-4A9D-A571-AF28402034AA}" presName="noChildren" presStyleCnt="0"/>
      <dgm:spPr/>
    </dgm:pt>
    <dgm:pt modelId="{4C0073F8-A399-496D-A205-55B2722C8725}" type="pres">
      <dgm:prSet presAssocID="{D154007B-5160-4A9D-A571-AF28402034AA}" presName="gap" presStyleCnt="0"/>
      <dgm:spPr/>
    </dgm:pt>
    <dgm:pt modelId="{725ECDDC-8714-4B5B-8110-8E5A2D8A284F}" type="pres">
      <dgm:prSet presAssocID="{D154007B-5160-4A9D-A571-AF28402034AA}" presName="medCircle2" presStyleLbl="vennNode1" presStyleIdx="5" presStyleCnt="6"/>
      <dgm:spPr>
        <a:solidFill>
          <a:srgbClr val="002060">
            <a:alpha val="50000"/>
          </a:srgbClr>
        </a:solidFill>
      </dgm:spPr>
    </dgm:pt>
    <dgm:pt modelId="{1315C5F2-358C-49A1-87C3-1609F04C80DB}" type="pres">
      <dgm:prSet presAssocID="{D154007B-5160-4A9D-A571-AF28402034AA}" presName="txLvlOnly1" presStyleLbl="revTx" presStyleIdx="5" presStyleCnt="6"/>
      <dgm:spPr/>
    </dgm:pt>
  </dgm:ptLst>
  <dgm:cxnLst>
    <dgm:cxn modelId="{260A6010-9C35-4A4E-ABB2-D879D1531AB8}" type="presOf" srcId="{D1549B32-EA39-491D-A073-005CE09D52C4}" destId="{930EDF8B-BFCB-4FD7-8579-EC47A1649FD6}" srcOrd="0" destOrd="0" presId="urn:microsoft.com/office/officeart/2008/layout/VerticalCircleList"/>
    <dgm:cxn modelId="{7CA30B32-5E53-4629-AA8A-76C23DD93F8E}" type="presOf" srcId="{FDE25EEC-8446-4466-B35E-E1F8530A2DAE}" destId="{1F7A1A0A-3233-49F5-80D4-024828666F0C}" srcOrd="0" destOrd="0" presId="urn:microsoft.com/office/officeart/2008/layout/VerticalCircleList"/>
    <dgm:cxn modelId="{3DDD4737-324A-4D09-938A-7E1F6A98C773}" type="presOf" srcId="{F3D215DC-8502-4460-9427-93D7FE0B82A5}" destId="{8EF733A8-C7F5-494A-A130-6EF7F5154D4C}" srcOrd="0" destOrd="0" presId="urn:microsoft.com/office/officeart/2008/layout/VerticalCircleList"/>
    <dgm:cxn modelId="{21E27F5F-453D-49EF-9DA5-574BBBD4DBA5}" srcId="{D1549B32-EA39-491D-A073-005CE09D52C4}" destId="{C0DCF976-2609-4410-9D22-3E4CF3EB2441}" srcOrd="4" destOrd="0" parTransId="{57BCB17A-F622-48E6-B34B-A35A482F09B4}" sibTransId="{2BA7359B-5B23-429D-BE0B-7B9FFF6D9589}"/>
    <dgm:cxn modelId="{EEE3F56D-9445-4612-9E07-7C469674FEBB}" type="presOf" srcId="{C0DCF976-2609-4410-9D22-3E4CF3EB2441}" destId="{768CEF10-112F-495C-9646-9C933BE4F14B}" srcOrd="0" destOrd="0" presId="urn:microsoft.com/office/officeart/2008/layout/VerticalCircleList"/>
    <dgm:cxn modelId="{D6A24676-D342-4EEC-9BF0-4EF12C70530A}" srcId="{D1549B32-EA39-491D-A073-005CE09D52C4}" destId="{0E72DEDC-6DCF-4ED9-9613-8D0F88DABF84}" srcOrd="1" destOrd="0" parTransId="{256679A1-259C-41C1-87F1-FE9CFFA1F15C}" sibTransId="{5E1D8B73-50CF-496D-92DD-D8F1457E25B5}"/>
    <dgm:cxn modelId="{E62FB77D-7455-4E03-BCAC-9DFCF3AADE11}" type="presOf" srcId="{D154007B-5160-4A9D-A571-AF28402034AA}" destId="{1315C5F2-358C-49A1-87C3-1609F04C80DB}" srcOrd="0" destOrd="0" presId="urn:microsoft.com/office/officeart/2008/layout/VerticalCircleList"/>
    <dgm:cxn modelId="{DFB40B8D-55E9-40F2-9583-F307D87D60BF}" srcId="{D1549B32-EA39-491D-A073-005CE09D52C4}" destId="{F3D215DC-8502-4460-9427-93D7FE0B82A5}" srcOrd="0" destOrd="0" parTransId="{795FDA2C-0CBD-414D-8B53-330D38C9C59F}" sibTransId="{FB160E08-5FFF-4367-8C74-57DD82D82CC3}"/>
    <dgm:cxn modelId="{D391DD8D-729F-4BDC-A39F-62009714DC5C}" type="presOf" srcId="{0E72DEDC-6DCF-4ED9-9613-8D0F88DABF84}" destId="{53516904-1951-4F56-B20E-014D0E6314B7}" srcOrd="0" destOrd="0" presId="urn:microsoft.com/office/officeart/2008/layout/VerticalCircleList"/>
    <dgm:cxn modelId="{F36DDFB5-1085-471B-B259-AC8B86B9F815}" srcId="{D1549B32-EA39-491D-A073-005CE09D52C4}" destId="{FDE25EEC-8446-4466-B35E-E1F8530A2DAE}" srcOrd="3" destOrd="0" parTransId="{CBE83104-24E9-4809-B728-726BC4595013}" sibTransId="{164D7879-D532-4EC8-995D-FADF05557D69}"/>
    <dgm:cxn modelId="{EE905ACF-CE07-43E0-BF87-446187BB09D0}" srcId="{D1549B32-EA39-491D-A073-005CE09D52C4}" destId="{D154007B-5160-4A9D-A571-AF28402034AA}" srcOrd="5" destOrd="0" parTransId="{ADAE7638-1F3C-4CD6-962B-CB48B6D43A09}" sibTransId="{4EA8AB8D-436B-421C-9AB3-CD69F804789C}"/>
    <dgm:cxn modelId="{E15016D3-E1AF-4EBA-A17D-E8BE05F58E5D}" srcId="{D1549B32-EA39-491D-A073-005CE09D52C4}" destId="{A5486411-8436-49C1-A36B-224586194E4E}" srcOrd="2" destOrd="0" parTransId="{E79B009F-D0F8-425A-920D-A9165B80D79D}" sibTransId="{3BEC0EC2-A2CB-450A-A233-A3DE28413D2C}"/>
    <dgm:cxn modelId="{FA1E82F9-D3DB-4F51-9E28-BC5B54A2CF73}" type="presOf" srcId="{A5486411-8436-49C1-A36B-224586194E4E}" destId="{42F7077D-DD1C-492B-A139-DB5FA93D856F}" srcOrd="0" destOrd="0" presId="urn:microsoft.com/office/officeart/2008/layout/VerticalCircleList"/>
    <dgm:cxn modelId="{DBCD611C-5C11-4E6B-9E3D-B7D9976C1EA8}" type="presParOf" srcId="{930EDF8B-BFCB-4FD7-8579-EC47A1649FD6}" destId="{61934947-C7F4-42FE-9986-8908C4723EA6}" srcOrd="0" destOrd="0" presId="urn:microsoft.com/office/officeart/2008/layout/VerticalCircleList"/>
    <dgm:cxn modelId="{A5473BBA-8B1F-4BE0-8FB2-06D2D2AAE85B}" type="presParOf" srcId="{61934947-C7F4-42FE-9986-8908C4723EA6}" destId="{02698F56-4729-404A-9CBD-8DBCC4A37742}" srcOrd="0" destOrd="0" presId="urn:microsoft.com/office/officeart/2008/layout/VerticalCircleList"/>
    <dgm:cxn modelId="{5A9BD914-8750-4FB4-9478-C6DD5271A5DD}" type="presParOf" srcId="{61934947-C7F4-42FE-9986-8908C4723EA6}" destId="{788C5E17-F316-48C3-96AC-3F8B33F0C0A5}" srcOrd="1" destOrd="0" presId="urn:microsoft.com/office/officeart/2008/layout/VerticalCircleList"/>
    <dgm:cxn modelId="{84549A79-C90F-473A-A9EA-5D3FEB33AC34}" type="presParOf" srcId="{61934947-C7F4-42FE-9986-8908C4723EA6}" destId="{8EF733A8-C7F5-494A-A130-6EF7F5154D4C}" srcOrd="2" destOrd="0" presId="urn:microsoft.com/office/officeart/2008/layout/VerticalCircleList"/>
    <dgm:cxn modelId="{611585F0-E07F-4332-990E-9BD166419788}" type="presParOf" srcId="{930EDF8B-BFCB-4FD7-8579-EC47A1649FD6}" destId="{3B2E060B-97EA-41AC-B807-C30CABA80CC1}" srcOrd="1" destOrd="0" presId="urn:microsoft.com/office/officeart/2008/layout/VerticalCircleList"/>
    <dgm:cxn modelId="{E0A78360-8B50-418A-B268-1D7FA127B2D0}" type="presParOf" srcId="{3B2E060B-97EA-41AC-B807-C30CABA80CC1}" destId="{3998A866-6E25-47EC-9D46-937D042D445B}" srcOrd="0" destOrd="0" presId="urn:microsoft.com/office/officeart/2008/layout/VerticalCircleList"/>
    <dgm:cxn modelId="{5F43718F-C184-4C62-B9E2-40385C827D68}" type="presParOf" srcId="{3B2E060B-97EA-41AC-B807-C30CABA80CC1}" destId="{0E1C7757-82BD-46E1-AF67-31D99C04B55E}" srcOrd="1" destOrd="0" presId="urn:microsoft.com/office/officeart/2008/layout/VerticalCircleList"/>
    <dgm:cxn modelId="{B06165F9-DE92-483D-A1FB-6140272194E8}" type="presParOf" srcId="{3B2E060B-97EA-41AC-B807-C30CABA80CC1}" destId="{53516904-1951-4F56-B20E-014D0E6314B7}" srcOrd="2" destOrd="0" presId="urn:microsoft.com/office/officeart/2008/layout/VerticalCircleList"/>
    <dgm:cxn modelId="{995028EA-76E9-4F25-BA3B-D5A464E63FEA}" type="presParOf" srcId="{930EDF8B-BFCB-4FD7-8579-EC47A1649FD6}" destId="{9CC6C4F8-A06D-4C44-89AA-282B0E01A09C}" srcOrd="2" destOrd="0" presId="urn:microsoft.com/office/officeart/2008/layout/VerticalCircleList"/>
    <dgm:cxn modelId="{B759E7DD-9318-47DC-978A-F9C1EE131DE2}" type="presParOf" srcId="{9CC6C4F8-A06D-4C44-89AA-282B0E01A09C}" destId="{44BE2431-01B9-454A-ABAC-AED912D93E2A}" srcOrd="0" destOrd="0" presId="urn:microsoft.com/office/officeart/2008/layout/VerticalCircleList"/>
    <dgm:cxn modelId="{DB1183BC-C1EB-46B1-A526-4F074DFA88AF}" type="presParOf" srcId="{9CC6C4F8-A06D-4C44-89AA-282B0E01A09C}" destId="{9DBE304C-C57B-4B5A-87D8-17000543F2CB}" srcOrd="1" destOrd="0" presId="urn:microsoft.com/office/officeart/2008/layout/VerticalCircleList"/>
    <dgm:cxn modelId="{4B3AB134-2A10-43B5-80D7-42C9C60884E0}" type="presParOf" srcId="{9CC6C4F8-A06D-4C44-89AA-282B0E01A09C}" destId="{42F7077D-DD1C-492B-A139-DB5FA93D856F}" srcOrd="2" destOrd="0" presId="urn:microsoft.com/office/officeart/2008/layout/VerticalCircleList"/>
    <dgm:cxn modelId="{8FBC6C66-2D57-491E-A42D-752249098568}" type="presParOf" srcId="{930EDF8B-BFCB-4FD7-8579-EC47A1649FD6}" destId="{EF6DB240-9E7A-4202-AC55-993FA83C638E}" srcOrd="3" destOrd="0" presId="urn:microsoft.com/office/officeart/2008/layout/VerticalCircleList"/>
    <dgm:cxn modelId="{102D23FB-0867-4C92-859F-FC14BD647D13}" type="presParOf" srcId="{EF6DB240-9E7A-4202-AC55-993FA83C638E}" destId="{12A90D95-BA8D-40AD-9F90-E7B891C87EBD}" srcOrd="0" destOrd="0" presId="urn:microsoft.com/office/officeart/2008/layout/VerticalCircleList"/>
    <dgm:cxn modelId="{3C16DAEB-6E4E-4120-B636-333F88C4B945}" type="presParOf" srcId="{EF6DB240-9E7A-4202-AC55-993FA83C638E}" destId="{4804D575-84D0-47A4-8471-3772E0ABAF3C}" srcOrd="1" destOrd="0" presId="urn:microsoft.com/office/officeart/2008/layout/VerticalCircleList"/>
    <dgm:cxn modelId="{FFFE036B-81C8-4DFF-AA1E-1874E8848F05}" type="presParOf" srcId="{EF6DB240-9E7A-4202-AC55-993FA83C638E}" destId="{1F7A1A0A-3233-49F5-80D4-024828666F0C}" srcOrd="2" destOrd="0" presId="urn:microsoft.com/office/officeart/2008/layout/VerticalCircleList"/>
    <dgm:cxn modelId="{07A9E989-B734-420F-8D87-C1139A18FC4C}" type="presParOf" srcId="{930EDF8B-BFCB-4FD7-8579-EC47A1649FD6}" destId="{CD56C018-1F2B-4F89-8AC4-3B7B023EE361}" srcOrd="4" destOrd="0" presId="urn:microsoft.com/office/officeart/2008/layout/VerticalCircleList"/>
    <dgm:cxn modelId="{C67FAF91-0CC5-4DC8-AA9C-C8D9840E5EE6}" type="presParOf" srcId="{CD56C018-1F2B-4F89-8AC4-3B7B023EE361}" destId="{9709A608-8B18-41D0-812A-B3C67ABC68ED}" srcOrd="0" destOrd="0" presId="urn:microsoft.com/office/officeart/2008/layout/VerticalCircleList"/>
    <dgm:cxn modelId="{7B16D4E5-77C2-4DC2-938F-233963C7D39E}" type="presParOf" srcId="{CD56C018-1F2B-4F89-8AC4-3B7B023EE361}" destId="{CA3A472D-B81F-4901-A0D4-B43C0F9E4317}" srcOrd="1" destOrd="0" presId="urn:microsoft.com/office/officeart/2008/layout/VerticalCircleList"/>
    <dgm:cxn modelId="{C8B9D144-8049-4EF0-B879-41B25BD7E59F}" type="presParOf" srcId="{CD56C018-1F2B-4F89-8AC4-3B7B023EE361}" destId="{768CEF10-112F-495C-9646-9C933BE4F14B}" srcOrd="2" destOrd="0" presId="urn:microsoft.com/office/officeart/2008/layout/VerticalCircleList"/>
    <dgm:cxn modelId="{A3D673FE-1056-44C4-A5FD-3FECAB07C23F}" type="presParOf" srcId="{930EDF8B-BFCB-4FD7-8579-EC47A1649FD6}" destId="{CC651207-30F9-4B55-8412-6CAF5DE82D90}" srcOrd="5" destOrd="0" presId="urn:microsoft.com/office/officeart/2008/layout/VerticalCircleList"/>
    <dgm:cxn modelId="{AEBE8534-923A-44EB-9DA7-B5F491B9FAA7}" type="presParOf" srcId="{CC651207-30F9-4B55-8412-6CAF5DE82D90}" destId="{4C0073F8-A399-496D-A205-55B2722C8725}" srcOrd="0" destOrd="0" presId="urn:microsoft.com/office/officeart/2008/layout/VerticalCircleList"/>
    <dgm:cxn modelId="{FFD7C132-F3D0-4E1B-99BC-BB2E66E9766B}" type="presParOf" srcId="{CC651207-30F9-4B55-8412-6CAF5DE82D90}" destId="{725ECDDC-8714-4B5B-8110-8E5A2D8A284F}" srcOrd="1" destOrd="0" presId="urn:microsoft.com/office/officeart/2008/layout/VerticalCircleList"/>
    <dgm:cxn modelId="{B4C91BEA-7413-4FB3-95F1-5E27AC925AC6}" type="presParOf" srcId="{CC651207-30F9-4B55-8412-6CAF5DE82D90}" destId="{1315C5F2-358C-49A1-87C3-1609F04C80DB}"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1549B32-EA39-491D-A073-005CE09D52C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GB"/>
        </a:p>
      </dgm:t>
    </dgm:pt>
    <dgm:pt modelId="{F3D215DC-8502-4460-9427-93D7FE0B82A5}">
      <dgm:prSet/>
      <dgm:spPr/>
      <dgm:t>
        <a:bodyPr/>
        <a:lstStyle/>
        <a:p>
          <a:r>
            <a:rPr lang="en-US"/>
            <a:t>Colab</a:t>
          </a:r>
          <a:endParaRPr lang="en-GB"/>
        </a:p>
      </dgm:t>
    </dgm:pt>
    <dgm:pt modelId="{795FDA2C-0CBD-414D-8B53-330D38C9C59F}" type="parTrans" cxnId="{DFB40B8D-55E9-40F2-9583-F307D87D60BF}">
      <dgm:prSet/>
      <dgm:spPr/>
      <dgm:t>
        <a:bodyPr/>
        <a:lstStyle/>
        <a:p>
          <a:endParaRPr lang="en-GB"/>
        </a:p>
      </dgm:t>
    </dgm:pt>
    <dgm:pt modelId="{FB160E08-5FFF-4367-8C74-57DD82D82CC3}" type="sibTrans" cxnId="{DFB40B8D-55E9-40F2-9583-F307D87D60BF}">
      <dgm:prSet/>
      <dgm:spPr/>
      <dgm:t>
        <a:bodyPr/>
        <a:lstStyle/>
        <a:p>
          <a:endParaRPr lang="en-GB"/>
        </a:p>
      </dgm:t>
    </dgm:pt>
    <dgm:pt modelId="{0E72DEDC-6DCF-4ED9-9613-8D0F88DABF84}">
      <dgm:prSet/>
      <dgm:spPr/>
      <dgm:t>
        <a:bodyPr/>
        <a:lstStyle/>
        <a:p>
          <a:r>
            <a:rPr lang="en-US" dirty="0"/>
            <a:t>Python</a:t>
          </a:r>
          <a:endParaRPr lang="en-GB" dirty="0"/>
        </a:p>
      </dgm:t>
    </dgm:pt>
    <dgm:pt modelId="{256679A1-259C-41C1-87F1-FE9CFFA1F15C}" type="parTrans" cxnId="{D6A24676-D342-4EEC-9BF0-4EF12C70530A}">
      <dgm:prSet/>
      <dgm:spPr/>
      <dgm:t>
        <a:bodyPr/>
        <a:lstStyle/>
        <a:p>
          <a:endParaRPr lang="en-GB"/>
        </a:p>
      </dgm:t>
    </dgm:pt>
    <dgm:pt modelId="{5E1D8B73-50CF-496D-92DD-D8F1457E25B5}" type="sibTrans" cxnId="{D6A24676-D342-4EEC-9BF0-4EF12C70530A}">
      <dgm:prSet/>
      <dgm:spPr/>
      <dgm:t>
        <a:bodyPr/>
        <a:lstStyle/>
        <a:p>
          <a:endParaRPr lang="en-GB"/>
        </a:p>
      </dgm:t>
    </dgm:pt>
    <dgm:pt modelId="{A5486411-8436-49C1-A36B-224586194E4E}">
      <dgm:prSet/>
      <dgm:spPr/>
      <dgm:t>
        <a:bodyPr/>
        <a:lstStyle/>
        <a:p>
          <a:r>
            <a:rPr lang="en-US"/>
            <a:t>React (vite)</a:t>
          </a:r>
          <a:endParaRPr lang="en-GB"/>
        </a:p>
      </dgm:t>
    </dgm:pt>
    <dgm:pt modelId="{E79B009F-D0F8-425A-920D-A9165B80D79D}" type="parTrans" cxnId="{E15016D3-E1AF-4EBA-A17D-E8BE05F58E5D}">
      <dgm:prSet/>
      <dgm:spPr/>
      <dgm:t>
        <a:bodyPr/>
        <a:lstStyle/>
        <a:p>
          <a:endParaRPr lang="en-GB"/>
        </a:p>
      </dgm:t>
    </dgm:pt>
    <dgm:pt modelId="{3BEC0EC2-A2CB-450A-A233-A3DE28413D2C}" type="sibTrans" cxnId="{E15016D3-E1AF-4EBA-A17D-E8BE05F58E5D}">
      <dgm:prSet/>
      <dgm:spPr/>
      <dgm:t>
        <a:bodyPr/>
        <a:lstStyle/>
        <a:p>
          <a:endParaRPr lang="en-GB"/>
        </a:p>
      </dgm:t>
    </dgm:pt>
    <dgm:pt modelId="{FDE25EEC-8446-4466-B35E-E1F8530A2DAE}">
      <dgm:prSet/>
      <dgm:spPr/>
      <dgm:t>
        <a:bodyPr/>
        <a:lstStyle/>
        <a:p>
          <a:r>
            <a:rPr lang="en-US"/>
            <a:t>Tailwind css</a:t>
          </a:r>
          <a:endParaRPr lang="en-GB"/>
        </a:p>
      </dgm:t>
    </dgm:pt>
    <dgm:pt modelId="{CBE83104-24E9-4809-B728-726BC4595013}" type="parTrans" cxnId="{F36DDFB5-1085-471B-B259-AC8B86B9F815}">
      <dgm:prSet/>
      <dgm:spPr/>
      <dgm:t>
        <a:bodyPr/>
        <a:lstStyle/>
        <a:p>
          <a:endParaRPr lang="en-GB"/>
        </a:p>
      </dgm:t>
    </dgm:pt>
    <dgm:pt modelId="{164D7879-D532-4EC8-995D-FADF05557D69}" type="sibTrans" cxnId="{F36DDFB5-1085-471B-B259-AC8B86B9F815}">
      <dgm:prSet/>
      <dgm:spPr/>
      <dgm:t>
        <a:bodyPr/>
        <a:lstStyle/>
        <a:p>
          <a:endParaRPr lang="en-GB"/>
        </a:p>
      </dgm:t>
    </dgm:pt>
    <dgm:pt modelId="{C0DCF976-2609-4410-9D22-3E4CF3EB2441}">
      <dgm:prSet/>
      <dgm:spPr>
        <a:ln>
          <a:noFill/>
        </a:ln>
      </dgm:spPr>
      <dgm:t>
        <a:bodyPr/>
        <a:lstStyle/>
        <a:p>
          <a:r>
            <a:rPr lang="en-US" dirty="0"/>
            <a:t>MongoDB</a:t>
          </a:r>
          <a:r>
            <a:rPr lang="en-GB" dirty="0"/>
            <a:t> (</a:t>
          </a:r>
          <a:r>
            <a:rPr lang="en-GB" dirty="0" err="1"/>
            <a:t>moongose</a:t>
          </a:r>
          <a:r>
            <a:rPr lang="en-GB" dirty="0"/>
            <a:t>)</a:t>
          </a:r>
        </a:p>
      </dgm:t>
    </dgm:pt>
    <dgm:pt modelId="{57BCB17A-F622-48E6-B34B-A35A482F09B4}" type="parTrans" cxnId="{21E27F5F-453D-49EF-9DA5-574BBBD4DBA5}">
      <dgm:prSet/>
      <dgm:spPr/>
      <dgm:t>
        <a:bodyPr/>
        <a:lstStyle/>
        <a:p>
          <a:endParaRPr lang="en-GB"/>
        </a:p>
      </dgm:t>
    </dgm:pt>
    <dgm:pt modelId="{2BA7359B-5B23-429D-BE0B-7B9FFF6D9589}" type="sibTrans" cxnId="{21E27F5F-453D-49EF-9DA5-574BBBD4DBA5}">
      <dgm:prSet/>
      <dgm:spPr/>
      <dgm:t>
        <a:bodyPr/>
        <a:lstStyle/>
        <a:p>
          <a:endParaRPr lang="en-GB"/>
        </a:p>
      </dgm:t>
    </dgm:pt>
    <dgm:pt modelId="{D154007B-5160-4A9D-A571-AF28402034AA}">
      <dgm:prSet/>
      <dgm:spPr/>
      <dgm:t>
        <a:bodyPr/>
        <a:lstStyle/>
        <a:p>
          <a:r>
            <a:rPr lang="en-GB"/>
            <a:t>Flask API</a:t>
          </a:r>
        </a:p>
      </dgm:t>
    </dgm:pt>
    <dgm:pt modelId="{ADAE7638-1F3C-4CD6-962B-CB48B6D43A09}" type="parTrans" cxnId="{EE905ACF-CE07-43E0-BF87-446187BB09D0}">
      <dgm:prSet/>
      <dgm:spPr/>
      <dgm:t>
        <a:bodyPr/>
        <a:lstStyle/>
        <a:p>
          <a:endParaRPr lang="en-GB"/>
        </a:p>
      </dgm:t>
    </dgm:pt>
    <dgm:pt modelId="{4EA8AB8D-436B-421C-9AB3-CD69F804789C}" type="sibTrans" cxnId="{EE905ACF-CE07-43E0-BF87-446187BB09D0}">
      <dgm:prSet/>
      <dgm:spPr/>
      <dgm:t>
        <a:bodyPr/>
        <a:lstStyle/>
        <a:p>
          <a:endParaRPr lang="en-GB"/>
        </a:p>
      </dgm:t>
    </dgm:pt>
    <dgm:pt modelId="{930EDF8B-BFCB-4FD7-8579-EC47A1649FD6}" type="pres">
      <dgm:prSet presAssocID="{D1549B32-EA39-491D-A073-005CE09D52C4}" presName="Name0" presStyleCnt="0">
        <dgm:presLayoutVars>
          <dgm:dir/>
        </dgm:presLayoutVars>
      </dgm:prSet>
      <dgm:spPr/>
    </dgm:pt>
    <dgm:pt modelId="{61934947-C7F4-42FE-9986-8908C4723EA6}" type="pres">
      <dgm:prSet presAssocID="{F3D215DC-8502-4460-9427-93D7FE0B82A5}" presName="noChildren" presStyleCnt="0"/>
      <dgm:spPr/>
    </dgm:pt>
    <dgm:pt modelId="{02698F56-4729-404A-9CBD-8DBCC4A37742}" type="pres">
      <dgm:prSet presAssocID="{F3D215DC-8502-4460-9427-93D7FE0B82A5}" presName="gap" presStyleCnt="0"/>
      <dgm:spPr/>
    </dgm:pt>
    <dgm:pt modelId="{788C5E17-F316-48C3-96AC-3F8B33F0C0A5}" type="pres">
      <dgm:prSet presAssocID="{F3D215DC-8502-4460-9427-93D7FE0B82A5}" presName="medCircle2" presStyleLbl="vennNode1" presStyleIdx="0" presStyleCnt="6"/>
      <dgm:spPr>
        <a:solidFill>
          <a:srgbClr val="002060">
            <a:alpha val="50000"/>
          </a:srgbClr>
        </a:solidFill>
      </dgm:spPr>
    </dgm:pt>
    <dgm:pt modelId="{8EF733A8-C7F5-494A-A130-6EF7F5154D4C}" type="pres">
      <dgm:prSet presAssocID="{F3D215DC-8502-4460-9427-93D7FE0B82A5}" presName="txLvlOnly1" presStyleLbl="revTx" presStyleIdx="0" presStyleCnt="6"/>
      <dgm:spPr/>
    </dgm:pt>
    <dgm:pt modelId="{3B2E060B-97EA-41AC-B807-C30CABA80CC1}" type="pres">
      <dgm:prSet presAssocID="{0E72DEDC-6DCF-4ED9-9613-8D0F88DABF84}" presName="noChildren" presStyleCnt="0"/>
      <dgm:spPr/>
    </dgm:pt>
    <dgm:pt modelId="{3998A866-6E25-47EC-9D46-937D042D445B}" type="pres">
      <dgm:prSet presAssocID="{0E72DEDC-6DCF-4ED9-9613-8D0F88DABF84}" presName="gap" presStyleCnt="0"/>
      <dgm:spPr/>
    </dgm:pt>
    <dgm:pt modelId="{0E1C7757-82BD-46E1-AF67-31D99C04B55E}" type="pres">
      <dgm:prSet presAssocID="{0E72DEDC-6DCF-4ED9-9613-8D0F88DABF84}" presName="medCircle2" presStyleLbl="vennNode1" presStyleIdx="1" presStyleCnt="6"/>
      <dgm:spPr>
        <a:solidFill>
          <a:srgbClr val="002060">
            <a:alpha val="50000"/>
          </a:srgbClr>
        </a:solidFill>
      </dgm:spPr>
    </dgm:pt>
    <dgm:pt modelId="{53516904-1951-4F56-B20E-014D0E6314B7}" type="pres">
      <dgm:prSet presAssocID="{0E72DEDC-6DCF-4ED9-9613-8D0F88DABF84}" presName="txLvlOnly1" presStyleLbl="revTx" presStyleIdx="1" presStyleCnt="6"/>
      <dgm:spPr/>
    </dgm:pt>
    <dgm:pt modelId="{9CC6C4F8-A06D-4C44-89AA-282B0E01A09C}" type="pres">
      <dgm:prSet presAssocID="{A5486411-8436-49C1-A36B-224586194E4E}" presName="noChildren" presStyleCnt="0"/>
      <dgm:spPr/>
    </dgm:pt>
    <dgm:pt modelId="{44BE2431-01B9-454A-ABAC-AED912D93E2A}" type="pres">
      <dgm:prSet presAssocID="{A5486411-8436-49C1-A36B-224586194E4E}" presName="gap" presStyleCnt="0"/>
      <dgm:spPr/>
    </dgm:pt>
    <dgm:pt modelId="{9DBE304C-C57B-4B5A-87D8-17000543F2CB}" type="pres">
      <dgm:prSet presAssocID="{A5486411-8436-49C1-A36B-224586194E4E}" presName="medCircle2" presStyleLbl="vennNode1" presStyleIdx="2" presStyleCnt="6"/>
      <dgm:spPr>
        <a:solidFill>
          <a:srgbClr val="002060">
            <a:alpha val="50000"/>
          </a:srgbClr>
        </a:solidFill>
      </dgm:spPr>
    </dgm:pt>
    <dgm:pt modelId="{42F7077D-DD1C-492B-A139-DB5FA93D856F}" type="pres">
      <dgm:prSet presAssocID="{A5486411-8436-49C1-A36B-224586194E4E}" presName="txLvlOnly1" presStyleLbl="revTx" presStyleIdx="2" presStyleCnt="6"/>
      <dgm:spPr/>
    </dgm:pt>
    <dgm:pt modelId="{EF6DB240-9E7A-4202-AC55-993FA83C638E}" type="pres">
      <dgm:prSet presAssocID="{FDE25EEC-8446-4466-B35E-E1F8530A2DAE}" presName="noChildren" presStyleCnt="0"/>
      <dgm:spPr/>
    </dgm:pt>
    <dgm:pt modelId="{12A90D95-BA8D-40AD-9F90-E7B891C87EBD}" type="pres">
      <dgm:prSet presAssocID="{FDE25EEC-8446-4466-B35E-E1F8530A2DAE}" presName="gap" presStyleCnt="0"/>
      <dgm:spPr/>
    </dgm:pt>
    <dgm:pt modelId="{4804D575-84D0-47A4-8471-3772E0ABAF3C}" type="pres">
      <dgm:prSet presAssocID="{FDE25EEC-8446-4466-B35E-E1F8530A2DAE}" presName="medCircle2" presStyleLbl="vennNode1" presStyleIdx="3" presStyleCnt="6"/>
      <dgm:spPr>
        <a:solidFill>
          <a:srgbClr val="002060">
            <a:alpha val="50000"/>
          </a:srgbClr>
        </a:solidFill>
      </dgm:spPr>
    </dgm:pt>
    <dgm:pt modelId="{1F7A1A0A-3233-49F5-80D4-024828666F0C}" type="pres">
      <dgm:prSet presAssocID="{FDE25EEC-8446-4466-B35E-E1F8530A2DAE}" presName="txLvlOnly1" presStyleLbl="revTx" presStyleIdx="3" presStyleCnt="6"/>
      <dgm:spPr/>
    </dgm:pt>
    <dgm:pt modelId="{CD56C018-1F2B-4F89-8AC4-3B7B023EE361}" type="pres">
      <dgm:prSet presAssocID="{C0DCF976-2609-4410-9D22-3E4CF3EB2441}" presName="noChildren" presStyleCnt="0"/>
      <dgm:spPr/>
    </dgm:pt>
    <dgm:pt modelId="{9709A608-8B18-41D0-812A-B3C67ABC68ED}" type="pres">
      <dgm:prSet presAssocID="{C0DCF976-2609-4410-9D22-3E4CF3EB2441}" presName="gap" presStyleCnt="0"/>
      <dgm:spPr/>
    </dgm:pt>
    <dgm:pt modelId="{CA3A472D-B81F-4901-A0D4-B43C0F9E4317}" type="pres">
      <dgm:prSet presAssocID="{C0DCF976-2609-4410-9D22-3E4CF3EB2441}" presName="medCircle2" presStyleLbl="vennNode1" presStyleIdx="4" presStyleCnt="6"/>
      <dgm:spPr>
        <a:solidFill>
          <a:srgbClr val="002060">
            <a:alpha val="50000"/>
          </a:srgbClr>
        </a:solidFill>
      </dgm:spPr>
    </dgm:pt>
    <dgm:pt modelId="{768CEF10-112F-495C-9646-9C933BE4F14B}" type="pres">
      <dgm:prSet presAssocID="{C0DCF976-2609-4410-9D22-3E4CF3EB2441}" presName="txLvlOnly1" presStyleLbl="revTx" presStyleIdx="4" presStyleCnt="6"/>
      <dgm:spPr/>
    </dgm:pt>
    <dgm:pt modelId="{CC651207-30F9-4B55-8412-6CAF5DE82D90}" type="pres">
      <dgm:prSet presAssocID="{D154007B-5160-4A9D-A571-AF28402034AA}" presName="noChildren" presStyleCnt="0"/>
      <dgm:spPr/>
    </dgm:pt>
    <dgm:pt modelId="{4C0073F8-A399-496D-A205-55B2722C8725}" type="pres">
      <dgm:prSet presAssocID="{D154007B-5160-4A9D-A571-AF28402034AA}" presName="gap" presStyleCnt="0"/>
      <dgm:spPr/>
    </dgm:pt>
    <dgm:pt modelId="{725ECDDC-8714-4B5B-8110-8E5A2D8A284F}" type="pres">
      <dgm:prSet presAssocID="{D154007B-5160-4A9D-A571-AF28402034AA}" presName="medCircle2" presStyleLbl="vennNode1" presStyleIdx="5" presStyleCnt="6"/>
      <dgm:spPr>
        <a:solidFill>
          <a:srgbClr val="002060">
            <a:alpha val="50000"/>
          </a:srgbClr>
        </a:solidFill>
      </dgm:spPr>
    </dgm:pt>
    <dgm:pt modelId="{1315C5F2-358C-49A1-87C3-1609F04C80DB}" type="pres">
      <dgm:prSet presAssocID="{D154007B-5160-4A9D-A571-AF28402034AA}" presName="txLvlOnly1" presStyleLbl="revTx" presStyleIdx="5" presStyleCnt="6"/>
      <dgm:spPr/>
    </dgm:pt>
  </dgm:ptLst>
  <dgm:cxnLst>
    <dgm:cxn modelId="{260A6010-9C35-4A4E-ABB2-D879D1531AB8}" type="presOf" srcId="{D1549B32-EA39-491D-A073-005CE09D52C4}" destId="{930EDF8B-BFCB-4FD7-8579-EC47A1649FD6}" srcOrd="0" destOrd="0" presId="urn:microsoft.com/office/officeart/2008/layout/VerticalCircleList"/>
    <dgm:cxn modelId="{7CA30B32-5E53-4629-AA8A-76C23DD93F8E}" type="presOf" srcId="{FDE25EEC-8446-4466-B35E-E1F8530A2DAE}" destId="{1F7A1A0A-3233-49F5-80D4-024828666F0C}" srcOrd="0" destOrd="0" presId="urn:microsoft.com/office/officeart/2008/layout/VerticalCircleList"/>
    <dgm:cxn modelId="{3DDD4737-324A-4D09-938A-7E1F6A98C773}" type="presOf" srcId="{F3D215DC-8502-4460-9427-93D7FE0B82A5}" destId="{8EF733A8-C7F5-494A-A130-6EF7F5154D4C}" srcOrd="0" destOrd="0" presId="urn:microsoft.com/office/officeart/2008/layout/VerticalCircleList"/>
    <dgm:cxn modelId="{21E27F5F-453D-49EF-9DA5-574BBBD4DBA5}" srcId="{D1549B32-EA39-491D-A073-005CE09D52C4}" destId="{C0DCF976-2609-4410-9D22-3E4CF3EB2441}" srcOrd="4" destOrd="0" parTransId="{57BCB17A-F622-48E6-B34B-A35A482F09B4}" sibTransId="{2BA7359B-5B23-429D-BE0B-7B9FFF6D9589}"/>
    <dgm:cxn modelId="{EEE3F56D-9445-4612-9E07-7C469674FEBB}" type="presOf" srcId="{C0DCF976-2609-4410-9D22-3E4CF3EB2441}" destId="{768CEF10-112F-495C-9646-9C933BE4F14B}" srcOrd="0" destOrd="0" presId="urn:microsoft.com/office/officeart/2008/layout/VerticalCircleList"/>
    <dgm:cxn modelId="{D6A24676-D342-4EEC-9BF0-4EF12C70530A}" srcId="{D1549B32-EA39-491D-A073-005CE09D52C4}" destId="{0E72DEDC-6DCF-4ED9-9613-8D0F88DABF84}" srcOrd="1" destOrd="0" parTransId="{256679A1-259C-41C1-87F1-FE9CFFA1F15C}" sibTransId="{5E1D8B73-50CF-496D-92DD-D8F1457E25B5}"/>
    <dgm:cxn modelId="{E62FB77D-7455-4E03-BCAC-9DFCF3AADE11}" type="presOf" srcId="{D154007B-5160-4A9D-A571-AF28402034AA}" destId="{1315C5F2-358C-49A1-87C3-1609F04C80DB}" srcOrd="0" destOrd="0" presId="urn:microsoft.com/office/officeart/2008/layout/VerticalCircleList"/>
    <dgm:cxn modelId="{DFB40B8D-55E9-40F2-9583-F307D87D60BF}" srcId="{D1549B32-EA39-491D-A073-005CE09D52C4}" destId="{F3D215DC-8502-4460-9427-93D7FE0B82A5}" srcOrd="0" destOrd="0" parTransId="{795FDA2C-0CBD-414D-8B53-330D38C9C59F}" sibTransId="{FB160E08-5FFF-4367-8C74-57DD82D82CC3}"/>
    <dgm:cxn modelId="{D391DD8D-729F-4BDC-A39F-62009714DC5C}" type="presOf" srcId="{0E72DEDC-6DCF-4ED9-9613-8D0F88DABF84}" destId="{53516904-1951-4F56-B20E-014D0E6314B7}" srcOrd="0" destOrd="0" presId="urn:microsoft.com/office/officeart/2008/layout/VerticalCircleList"/>
    <dgm:cxn modelId="{F36DDFB5-1085-471B-B259-AC8B86B9F815}" srcId="{D1549B32-EA39-491D-A073-005CE09D52C4}" destId="{FDE25EEC-8446-4466-B35E-E1F8530A2DAE}" srcOrd="3" destOrd="0" parTransId="{CBE83104-24E9-4809-B728-726BC4595013}" sibTransId="{164D7879-D532-4EC8-995D-FADF05557D69}"/>
    <dgm:cxn modelId="{EE905ACF-CE07-43E0-BF87-446187BB09D0}" srcId="{D1549B32-EA39-491D-A073-005CE09D52C4}" destId="{D154007B-5160-4A9D-A571-AF28402034AA}" srcOrd="5" destOrd="0" parTransId="{ADAE7638-1F3C-4CD6-962B-CB48B6D43A09}" sibTransId="{4EA8AB8D-436B-421C-9AB3-CD69F804789C}"/>
    <dgm:cxn modelId="{E15016D3-E1AF-4EBA-A17D-E8BE05F58E5D}" srcId="{D1549B32-EA39-491D-A073-005CE09D52C4}" destId="{A5486411-8436-49C1-A36B-224586194E4E}" srcOrd="2" destOrd="0" parTransId="{E79B009F-D0F8-425A-920D-A9165B80D79D}" sibTransId="{3BEC0EC2-A2CB-450A-A233-A3DE28413D2C}"/>
    <dgm:cxn modelId="{FA1E82F9-D3DB-4F51-9E28-BC5B54A2CF73}" type="presOf" srcId="{A5486411-8436-49C1-A36B-224586194E4E}" destId="{42F7077D-DD1C-492B-A139-DB5FA93D856F}" srcOrd="0" destOrd="0" presId="urn:microsoft.com/office/officeart/2008/layout/VerticalCircleList"/>
    <dgm:cxn modelId="{DBCD611C-5C11-4E6B-9E3D-B7D9976C1EA8}" type="presParOf" srcId="{930EDF8B-BFCB-4FD7-8579-EC47A1649FD6}" destId="{61934947-C7F4-42FE-9986-8908C4723EA6}" srcOrd="0" destOrd="0" presId="urn:microsoft.com/office/officeart/2008/layout/VerticalCircleList"/>
    <dgm:cxn modelId="{A5473BBA-8B1F-4BE0-8FB2-06D2D2AAE85B}" type="presParOf" srcId="{61934947-C7F4-42FE-9986-8908C4723EA6}" destId="{02698F56-4729-404A-9CBD-8DBCC4A37742}" srcOrd="0" destOrd="0" presId="urn:microsoft.com/office/officeart/2008/layout/VerticalCircleList"/>
    <dgm:cxn modelId="{5A9BD914-8750-4FB4-9478-C6DD5271A5DD}" type="presParOf" srcId="{61934947-C7F4-42FE-9986-8908C4723EA6}" destId="{788C5E17-F316-48C3-96AC-3F8B33F0C0A5}" srcOrd="1" destOrd="0" presId="urn:microsoft.com/office/officeart/2008/layout/VerticalCircleList"/>
    <dgm:cxn modelId="{84549A79-C90F-473A-A9EA-5D3FEB33AC34}" type="presParOf" srcId="{61934947-C7F4-42FE-9986-8908C4723EA6}" destId="{8EF733A8-C7F5-494A-A130-6EF7F5154D4C}" srcOrd="2" destOrd="0" presId="urn:microsoft.com/office/officeart/2008/layout/VerticalCircleList"/>
    <dgm:cxn modelId="{611585F0-E07F-4332-990E-9BD166419788}" type="presParOf" srcId="{930EDF8B-BFCB-4FD7-8579-EC47A1649FD6}" destId="{3B2E060B-97EA-41AC-B807-C30CABA80CC1}" srcOrd="1" destOrd="0" presId="urn:microsoft.com/office/officeart/2008/layout/VerticalCircleList"/>
    <dgm:cxn modelId="{E0A78360-8B50-418A-B268-1D7FA127B2D0}" type="presParOf" srcId="{3B2E060B-97EA-41AC-B807-C30CABA80CC1}" destId="{3998A866-6E25-47EC-9D46-937D042D445B}" srcOrd="0" destOrd="0" presId="urn:microsoft.com/office/officeart/2008/layout/VerticalCircleList"/>
    <dgm:cxn modelId="{5F43718F-C184-4C62-B9E2-40385C827D68}" type="presParOf" srcId="{3B2E060B-97EA-41AC-B807-C30CABA80CC1}" destId="{0E1C7757-82BD-46E1-AF67-31D99C04B55E}" srcOrd="1" destOrd="0" presId="urn:microsoft.com/office/officeart/2008/layout/VerticalCircleList"/>
    <dgm:cxn modelId="{B06165F9-DE92-483D-A1FB-6140272194E8}" type="presParOf" srcId="{3B2E060B-97EA-41AC-B807-C30CABA80CC1}" destId="{53516904-1951-4F56-B20E-014D0E6314B7}" srcOrd="2" destOrd="0" presId="urn:microsoft.com/office/officeart/2008/layout/VerticalCircleList"/>
    <dgm:cxn modelId="{995028EA-76E9-4F25-BA3B-D5A464E63FEA}" type="presParOf" srcId="{930EDF8B-BFCB-4FD7-8579-EC47A1649FD6}" destId="{9CC6C4F8-A06D-4C44-89AA-282B0E01A09C}" srcOrd="2" destOrd="0" presId="urn:microsoft.com/office/officeart/2008/layout/VerticalCircleList"/>
    <dgm:cxn modelId="{B759E7DD-9318-47DC-978A-F9C1EE131DE2}" type="presParOf" srcId="{9CC6C4F8-A06D-4C44-89AA-282B0E01A09C}" destId="{44BE2431-01B9-454A-ABAC-AED912D93E2A}" srcOrd="0" destOrd="0" presId="urn:microsoft.com/office/officeart/2008/layout/VerticalCircleList"/>
    <dgm:cxn modelId="{DB1183BC-C1EB-46B1-A526-4F074DFA88AF}" type="presParOf" srcId="{9CC6C4F8-A06D-4C44-89AA-282B0E01A09C}" destId="{9DBE304C-C57B-4B5A-87D8-17000543F2CB}" srcOrd="1" destOrd="0" presId="urn:microsoft.com/office/officeart/2008/layout/VerticalCircleList"/>
    <dgm:cxn modelId="{4B3AB134-2A10-43B5-80D7-42C9C60884E0}" type="presParOf" srcId="{9CC6C4F8-A06D-4C44-89AA-282B0E01A09C}" destId="{42F7077D-DD1C-492B-A139-DB5FA93D856F}" srcOrd="2" destOrd="0" presId="urn:microsoft.com/office/officeart/2008/layout/VerticalCircleList"/>
    <dgm:cxn modelId="{8FBC6C66-2D57-491E-A42D-752249098568}" type="presParOf" srcId="{930EDF8B-BFCB-4FD7-8579-EC47A1649FD6}" destId="{EF6DB240-9E7A-4202-AC55-993FA83C638E}" srcOrd="3" destOrd="0" presId="urn:microsoft.com/office/officeart/2008/layout/VerticalCircleList"/>
    <dgm:cxn modelId="{102D23FB-0867-4C92-859F-FC14BD647D13}" type="presParOf" srcId="{EF6DB240-9E7A-4202-AC55-993FA83C638E}" destId="{12A90D95-BA8D-40AD-9F90-E7B891C87EBD}" srcOrd="0" destOrd="0" presId="urn:microsoft.com/office/officeart/2008/layout/VerticalCircleList"/>
    <dgm:cxn modelId="{3C16DAEB-6E4E-4120-B636-333F88C4B945}" type="presParOf" srcId="{EF6DB240-9E7A-4202-AC55-993FA83C638E}" destId="{4804D575-84D0-47A4-8471-3772E0ABAF3C}" srcOrd="1" destOrd="0" presId="urn:microsoft.com/office/officeart/2008/layout/VerticalCircleList"/>
    <dgm:cxn modelId="{FFFE036B-81C8-4DFF-AA1E-1874E8848F05}" type="presParOf" srcId="{EF6DB240-9E7A-4202-AC55-993FA83C638E}" destId="{1F7A1A0A-3233-49F5-80D4-024828666F0C}" srcOrd="2" destOrd="0" presId="urn:microsoft.com/office/officeart/2008/layout/VerticalCircleList"/>
    <dgm:cxn modelId="{07A9E989-B734-420F-8D87-C1139A18FC4C}" type="presParOf" srcId="{930EDF8B-BFCB-4FD7-8579-EC47A1649FD6}" destId="{CD56C018-1F2B-4F89-8AC4-3B7B023EE361}" srcOrd="4" destOrd="0" presId="urn:microsoft.com/office/officeart/2008/layout/VerticalCircleList"/>
    <dgm:cxn modelId="{C67FAF91-0CC5-4DC8-AA9C-C8D9840E5EE6}" type="presParOf" srcId="{CD56C018-1F2B-4F89-8AC4-3B7B023EE361}" destId="{9709A608-8B18-41D0-812A-B3C67ABC68ED}" srcOrd="0" destOrd="0" presId="urn:microsoft.com/office/officeart/2008/layout/VerticalCircleList"/>
    <dgm:cxn modelId="{7B16D4E5-77C2-4DC2-938F-233963C7D39E}" type="presParOf" srcId="{CD56C018-1F2B-4F89-8AC4-3B7B023EE361}" destId="{CA3A472D-B81F-4901-A0D4-B43C0F9E4317}" srcOrd="1" destOrd="0" presId="urn:microsoft.com/office/officeart/2008/layout/VerticalCircleList"/>
    <dgm:cxn modelId="{C8B9D144-8049-4EF0-B879-41B25BD7E59F}" type="presParOf" srcId="{CD56C018-1F2B-4F89-8AC4-3B7B023EE361}" destId="{768CEF10-112F-495C-9646-9C933BE4F14B}" srcOrd="2" destOrd="0" presId="urn:microsoft.com/office/officeart/2008/layout/VerticalCircleList"/>
    <dgm:cxn modelId="{A3D673FE-1056-44C4-A5FD-3FECAB07C23F}" type="presParOf" srcId="{930EDF8B-BFCB-4FD7-8579-EC47A1649FD6}" destId="{CC651207-30F9-4B55-8412-6CAF5DE82D90}" srcOrd="5" destOrd="0" presId="urn:microsoft.com/office/officeart/2008/layout/VerticalCircleList"/>
    <dgm:cxn modelId="{AEBE8534-923A-44EB-9DA7-B5F491B9FAA7}" type="presParOf" srcId="{CC651207-30F9-4B55-8412-6CAF5DE82D90}" destId="{4C0073F8-A399-496D-A205-55B2722C8725}" srcOrd="0" destOrd="0" presId="urn:microsoft.com/office/officeart/2008/layout/VerticalCircleList"/>
    <dgm:cxn modelId="{FFD7C132-F3D0-4E1B-99BC-BB2E66E9766B}" type="presParOf" srcId="{CC651207-30F9-4B55-8412-6CAF5DE82D90}" destId="{725ECDDC-8714-4B5B-8110-8E5A2D8A284F}" srcOrd="1" destOrd="0" presId="urn:microsoft.com/office/officeart/2008/layout/VerticalCircleList"/>
    <dgm:cxn modelId="{B4C91BEA-7413-4FB3-95F1-5E27AC925AC6}" type="presParOf" srcId="{CC651207-30F9-4B55-8412-6CAF5DE82D90}" destId="{1315C5F2-358C-49A1-87C3-1609F04C80DB}"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053F8-634A-40A4-BD3A-578A52185B50}">
      <dsp:nvSpPr>
        <dsp:cNvPr id="0" name=""/>
        <dsp:cNvSpPr/>
      </dsp:nvSpPr>
      <dsp:spPr>
        <a:xfrm>
          <a:off x="5279901" y="2153320"/>
          <a:ext cx="4546133" cy="426205"/>
        </a:xfrm>
        <a:custGeom>
          <a:avLst/>
          <a:gdLst/>
          <a:ahLst/>
          <a:cxnLst/>
          <a:rect l="0" t="0" r="0" b="0"/>
          <a:pathLst>
            <a:path>
              <a:moveTo>
                <a:pt x="0" y="0"/>
              </a:moveTo>
              <a:lnTo>
                <a:pt x="0" y="290446"/>
              </a:lnTo>
              <a:lnTo>
                <a:pt x="4546133" y="290446"/>
              </a:lnTo>
              <a:lnTo>
                <a:pt x="4546133"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3CF5A93E-4846-4618-AE53-7561996D5119}">
      <dsp:nvSpPr>
        <dsp:cNvPr id="0" name=""/>
        <dsp:cNvSpPr/>
      </dsp:nvSpPr>
      <dsp:spPr>
        <a:xfrm>
          <a:off x="5279901" y="2153320"/>
          <a:ext cx="2755013" cy="426205"/>
        </a:xfrm>
        <a:custGeom>
          <a:avLst/>
          <a:gdLst/>
          <a:ahLst/>
          <a:cxnLst/>
          <a:rect l="0" t="0" r="0" b="0"/>
          <a:pathLst>
            <a:path>
              <a:moveTo>
                <a:pt x="0" y="0"/>
              </a:moveTo>
              <a:lnTo>
                <a:pt x="0" y="290446"/>
              </a:lnTo>
              <a:lnTo>
                <a:pt x="2755013" y="290446"/>
              </a:lnTo>
              <a:lnTo>
                <a:pt x="2755013"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A9B3AB73-2820-4A40-8DC1-4467B0DEA754}">
      <dsp:nvSpPr>
        <dsp:cNvPr id="0" name=""/>
        <dsp:cNvSpPr/>
      </dsp:nvSpPr>
      <dsp:spPr>
        <a:xfrm>
          <a:off x="5279901" y="2153320"/>
          <a:ext cx="895559" cy="426205"/>
        </a:xfrm>
        <a:custGeom>
          <a:avLst/>
          <a:gdLst/>
          <a:ahLst/>
          <a:cxnLst/>
          <a:rect l="0" t="0" r="0" b="0"/>
          <a:pathLst>
            <a:path>
              <a:moveTo>
                <a:pt x="0" y="0"/>
              </a:moveTo>
              <a:lnTo>
                <a:pt x="0" y="290446"/>
              </a:lnTo>
              <a:lnTo>
                <a:pt x="895559" y="290446"/>
              </a:lnTo>
              <a:lnTo>
                <a:pt x="895559"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DCDB610F-6AE8-4FF4-99B5-A260481A6694}">
      <dsp:nvSpPr>
        <dsp:cNvPr id="0" name=""/>
        <dsp:cNvSpPr/>
      </dsp:nvSpPr>
      <dsp:spPr>
        <a:xfrm>
          <a:off x="4316007" y="2153320"/>
          <a:ext cx="963894" cy="426205"/>
        </a:xfrm>
        <a:custGeom>
          <a:avLst/>
          <a:gdLst/>
          <a:ahLst/>
          <a:cxnLst/>
          <a:rect l="0" t="0" r="0" b="0"/>
          <a:pathLst>
            <a:path>
              <a:moveTo>
                <a:pt x="963894" y="0"/>
              </a:moveTo>
              <a:lnTo>
                <a:pt x="963894" y="290446"/>
              </a:lnTo>
              <a:lnTo>
                <a:pt x="0" y="290446"/>
              </a:lnTo>
              <a:lnTo>
                <a:pt x="0"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3A2DD03A-2F10-462C-9E56-345B95996C95}">
      <dsp:nvSpPr>
        <dsp:cNvPr id="0" name=""/>
        <dsp:cNvSpPr/>
      </dsp:nvSpPr>
      <dsp:spPr>
        <a:xfrm>
          <a:off x="2524888" y="2153320"/>
          <a:ext cx="2755013" cy="426205"/>
        </a:xfrm>
        <a:custGeom>
          <a:avLst/>
          <a:gdLst/>
          <a:ahLst/>
          <a:cxnLst/>
          <a:rect l="0" t="0" r="0" b="0"/>
          <a:pathLst>
            <a:path>
              <a:moveTo>
                <a:pt x="2755013" y="0"/>
              </a:moveTo>
              <a:lnTo>
                <a:pt x="2755013" y="290446"/>
              </a:lnTo>
              <a:lnTo>
                <a:pt x="0" y="290446"/>
              </a:lnTo>
              <a:lnTo>
                <a:pt x="0"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276817CC-A63A-4D09-9660-709DF1C88C7A}">
      <dsp:nvSpPr>
        <dsp:cNvPr id="0" name=""/>
        <dsp:cNvSpPr/>
      </dsp:nvSpPr>
      <dsp:spPr>
        <a:xfrm>
          <a:off x="733768" y="2153320"/>
          <a:ext cx="4546133" cy="426205"/>
        </a:xfrm>
        <a:custGeom>
          <a:avLst/>
          <a:gdLst/>
          <a:ahLst/>
          <a:cxnLst/>
          <a:rect l="0" t="0" r="0" b="0"/>
          <a:pathLst>
            <a:path>
              <a:moveTo>
                <a:pt x="4546133" y="0"/>
              </a:moveTo>
              <a:lnTo>
                <a:pt x="4546133" y="290446"/>
              </a:lnTo>
              <a:lnTo>
                <a:pt x="0" y="290446"/>
              </a:lnTo>
              <a:lnTo>
                <a:pt x="0"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7DB5B8BC-9238-4E1A-9668-CFCDDEA09476}">
      <dsp:nvSpPr>
        <dsp:cNvPr id="0" name=""/>
        <dsp:cNvSpPr/>
      </dsp:nvSpPr>
      <dsp:spPr>
        <a:xfrm>
          <a:off x="4257706" y="1222752"/>
          <a:ext cx="204439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DAE27D9A-CF3B-4677-9891-167D6350C9A0}">
      <dsp:nvSpPr>
        <dsp:cNvPr id="0" name=""/>
        <dsp:cNvSpPr/>
      </dsp:nvSpPr>
      <dsp:spPr>
        <a:xfrm>
          <a:off x="4420535" y="1377440"/>
          <a:ext cx="204439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THIS IS OUR TEAM</a:t>
          </a:r>
          <a:endParaRPr lang="en-GB" sz="1400" b="1" kern="1200" dirty="0"/>
        </a:p>
      </dsp:txBody>
      <dsp:txXfrm>
        <a:off x="4447790" y="1404695"/>
        <a:ext cx="1989881" cy="876057"/>
      </dsp:txXfrm>
    </dsp:sp>
    <dsp:sp modelId="{A13115C9-3D6B-4BD4-9FD0-9DBA3D128587}">
      <dsp:nvSpPr>
        <dsp:cNvPr id="0" name=""/>
        <dsp:cNvSpPr/>
      </dsp:nvSpPr>
      <dsp:spPr>
        <a:xfrm>
          <a:off x="1038"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7CEBC8CE-C86F-4AC6-8387-62C470EB0E05}">
      <dsp:nvSpPr>
        <dsp:cNvPr id="0" name=""/>
        <dsp:cNvSpPr/>
      </dsp:nvSpPr>
      <dsp:spPr>
        <a:xfrm>
          <a:off x="163867"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Supervisor -    </a:t>
          </a:r>
          <a:r>
            <a:rPr lang="en-US" sz="1200" b="1" kern="1200" dirty="0"/>
            <a:t>Mr. Supunya </a:t>
          </a:r>
          <a:r>
            <a:rPr lang="en-US" sz="1200" b="1" kern="1200" dirty="0" err="1"/>
            <a:t>Swarnakantha</a:t>
          </a:r>
          <a:endParaRPr lang="en-GB" sz="1200" kern="1200" dirty="0"/>
        </a:p>
      </dsp:txBody>
      <dsp:txXfrm>
        <a:off x="191122" y="2761468"/>
        <a:ext cx="1410951" cy="876057"/>
      </dsp:txXfrm>
    </dsp:sp>
    <dsp:sp modelId="{1DD28A77-5E0C-403F-A4A7-42AF247EE649}">
      <dsp:nvSpPr>
        <dsp:cNvPr id="0" name=""/>
        <dsp:cNvSpPr/>
      </dsp:nvSpPr>
      <dsp:spPr>
        <a:xfrm>
          <a:off x="1792157"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FD53F57B-92A1-4847-B80E-6D85F474EFBA}">
      <dsp:nvSpPr>
        <dsp:cNvPr id="0" name=""/>
        <dsp:cNvSpPr/>
      </dsp:nvSpPr>
      <dsp:spPr>
        <a:xfrm>
          <a:off x="1954986"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 Supervisor - </a:t>
          </a:r>
          <a:r>
            <a:rPr lang="en-US" sz="1200" b="1" kern="1200"/>
            <a:t>Dr. Dharshana Kasthurirathna</a:t>
          </a:r>
          <a:endParaRPr lang="en-GB" sz="1200" kern="1200"/>
        </a:p>
      </dsp:txBody>
      <dsp:txXfrm>
        <a:off x="1982241" y="2761468"/>
        <a:ext cx="1410951" cy="876057"/>
      </dsp:txXfrm>
    </dsp:sp>
    <dsp:sp modelId="{CA325254-C162-49BC-BAB0-8BC1B7EDAD60}">
      <dsp:nvSpPr>
        <dsp:cNvPr id="0" name=""/>
        <dsp:cNvSpPr/>
      </dsp:nvSpPr>
      <dsp:spPr>
        <a:xfrm>
          <a:off x="3583277"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4A588297-0E25-42FB-9232-7A6CA3D5559A}">
      <dsp:nvSpPr>
        <dsp:cNvPr id="0" name=""/>
        <dsp:cNvSpPr/>
      </dsp:nvSpPr>
      <dsp:spPr>
        <a:xfrm>
          <a:off x="3746106"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SATHURJAN . K </a:t>
          </a:r>
          <a:r>
            <a:rPr lang="en-US" sz="1200" b="1" kern="1200" dirty="0">
              <a:solidFill>
                <a:schemeClr val="tx1">
                  <a:lumMod val="95000"/>
                  <a:lumOff val="5000"/>
                </a:schemeClr>
              </a:solidFill>
            </a:rPr>
            <a:t>IT21188718</a:t>
          </a:r>
          <a:endParaRPr lang="en-GB" sz="1200" kern="1200" dirty="0">
            <a:solidFill>
              <a:schemeClr val="tx1">
                <a:lumMod val="95000"/>
                <a:lumOff val="5000"/>
              </a:schemeClr>
            </a:solidFill>
          </a:endParaRPr>
        </a:p>
      </dsp:txBody>
      <dsp:txXfrm>
        <a:off x="3773361" y="2761468"/>
        <a:ext cx="1410951" cy="876057"/>
      </dsp:txXfrm>
    </dsp:sp>
    <dsp:sp modelId="{A950AEB2-7072-4F3D-91C7-351F3D205960}">
      <dsp:nvSpPr>
        <dsp:cNvPr id="0" name=""/>
        <dsp:cNvSpPr/>
      </dsp:nvSpPr>
      <dsp:spPr>
        <a:xfrm>
          <a:off x="5374396" y="2579525"/>
          <a:ext cx="1602130"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CC79F6E9-E34F-4416-A6C0-0F7DE2D7EABC}">
      <dsp:nvSpPr>
        <dsp:cNvPr id="0" name=""/>
        <dsp:cNvSpPr/>
      </dsp:nvSpPr>
      <dsp:spPr>
        <a:xfrm>
          <a:off x="5537225" y="2734213"/>
          <a:ext cx="1602130"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LINGANTHAN . J IT21223808</a:t>
          </a:r>
          <a:endParaRPr lang="en-GB" sz="1200" kern="1200" dirty="0"/>
        </a:p>
      </dsp:txBody>
      <dsp:txXfrm>
        <a:off x="5564480" y="2761468"/>
        <a:ext cx="1547620" cy="876057"/>
      </dsp:txXfrm>
    </dsp:sp>
    <dsp:sp modelId="{E7F218FC-6595-4267-B1D9-198D58D724D9}">
      <dsp:nvSpPr>
        <dsp:cNvPr id="0" name=""/>
        <dsp:cNvSpPr/>
      </dsp:nvSpPr>
      <dsp:spPr>
        <a:xfrm>
          <a:off x="7302184"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B98974E2-B3D8-458C-8FE9-561C153155A2}">
      <dsp:nvSpPr>
        <dsp:cNvPr id="0" name=""/>
        <dsp:cNvSpPr/>
      </dsp:nvSpPr>
      <dsp:spPr>
        <a:xfrm>
          <a:off x="7465014"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b="1" kern="1200" dirty="0"/>
        </a:p>
        <a:p>
          <a:pPr marL="0" lvl="0" indent="0" algn="ctr" defTabSz="533400">
            <a:lnSpc>
              <a:spcPct val="90000"/>
            </a:lnSpc>
            <a:spcBef>
              <a:spcPct val="0"/>
            </a:spcBef>
            <a:spcAft>
              <a:spcPct val="35000"/>
            </a:spcAft>
            <a:buNone/>
          </a:pPr>
          <a:r>
            <a:rPr lang="en-US" sz="1200" b="1" kern="1200" dirty="0"/>
            <a:t>SILVA A </a:t>
          </a:r>
          <a:r>
            <a:rPr lang="en-US" sz="1200" b="1" kern="1200" dirty="0" err="1"/>
            <a:t>A</a:t>
          </a:r>
          <a:r>
            <a:rPr lang="en-US" sz="1200" b="1" kern="1200" dirty="0"/>
            <a:t> I </a:t>
          </a:r>
          <a:r>
            <a:rPr lang="en-US" sz="1200" b="1" kern="1200" dirty="0">
              <a:solidFill>
                <a:schemeClr val="tx1">
                  <a:lumMod val="95000"/>
                  <a:lumOff val="5000"/>
                </a:schemeClr>
              </a:solidFill>
            </a:rPr>
            <a:t>IT21301254</a:t>
          </a:r>
        </a:p>
        <a:p>
          <a:pPr marL="0" lvl="0" indent="0" algn="ctr" defTabSz="533400">
            <a:lnSpc>
              <a:spcPct val="90000"/>
            </a:lnSpc>
            <a:spcBef>
              <a:spcPct val="0"/>
            </a:spcBef>
            <a:spcAft>
              <a:spcPct val="35000"/>
            </a:spcAft>
            <a:buNone/>
          </a:pPr>
          <a:endParaRPr lang="en-GB" sz="1200" kern="1200" dirty="0"/>
        </a:p>
      </dsp:txBody>
      <dsp:txXfrm>
        <a:off x="7492269" y="2761468"/>
        <a:ext cx="1410951" cy="876057"/>
      </dsp:txXfrm>
    </dsp:sp>
    <dsp:sp modelId="{5C459C9B-65BF-45DE-908E-866AA4AF0FE1}">
      <dsp:nvSpPr>
        <dsp:cNvPr id="0" name=""/>
        <dsp:cNvSpPr/>
      </dsp:nvSpPr>
      <dsp:spPr>
        <a:xfrm>
          <a:off x="9093304"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C30DDF1E-7DE8-46BE-BE23-0BA08C73009F}">
      <dsp:nvSpPr>
        <dsp:cNvPr id="0" name=""/>
        <dsp:cNvSpPr/>
      </dsp:nvSpPr>
      <dsp:spPr>
        <a:xfrm>
          <a:off x="9256133"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RA </a:t>
          </a:r>
          <a:r>
            <a:rPr lang="en-US" sz="1200" b="1" kern="1200" dirty="0">
              <a:solidFill>
                <a:schemeClr val="tx1">
                  <a:lumMod val="95000"/>
                  <a:lumOff val="5000"/>
                </a:schemeClr>
              </a:solidFill>
            </a:rPr>
            <a:t>AHAMED</a:t>
          </a:r>
        </a:p>
        <a:p>
          <a:pPr marL="0" lvl="0" indent="0" algn="ctr" defTabSz="533400">
            <a:lnSpc>
              <a:spcPct val="90000"/>
            </a:lnSpc>
            <a:spcBef>
              <a:spcPct val="0"/>
            </a:spcBef>
            <a:spcAft>
              <a:spcPct val="35000"/>
            </a:spcAft>
            <a:buNone/>
          </a:pPr>
          <a:r>
            <a:rPr lang="en-US" sz="1200" b="1" kern="1200" dirty="0">
              <a:solidFill>
                <a:schemeClr val="tx1">
                  <a:lumMod val="95000"/>
                  <a:lumOff val="5000"/>
                </a:schemeClr>
              </a:solidFill>
            </a:rPr>
            <a:t>IT21188718</a:t>
          </a:r>
          <a:endParaRPr lang="en-GB" sz="1200" kern="1200" dirty="0">
            <a:solidFill>
              <a:schemeClr val="tx1">
                <a:lumMod val="95000"/>
                <a:lumOff val="5000"/>
              </a:schemeClr>
            </a:solidFill>
          </a:endParaRPr>
        </a:p>
      </dsp:txBody>
      <dsp:txXfrm>
        <a:off x="9283388" y="2761468"/>
        <a:ext cx="1410951" cy="876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6B5FA-3E71-4E7E-83FF-5FE71FE5223C}">
      <dsp:nvSpPr>
        <dsp:cNvPr id="0" name=""/>
        <dsp:cNvSpPr/>
      </dsp:nvSpPr>
      <dsp:spPr>
        <a:xfrm>
          <a:off x="-4743629" y="-727104"/>
          <a:ext cx="5650166" cy="5650166"/>
        </a:xfrm>
        <a:prstGeom prst="blockArc">
          <a:avLst>
            <a:gd name="adj1" fmla="val 18900000"/>
            <a:gd name="adj2" fmla="val 2700000"/>
            <a:gd name="adj3" fmla="val 382"/>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ACD782-2BD6-4FD8-8ABE-76ED58304C3A}">
      <dsp:nvSpPr>
        <dsp:cNvPr id="0" name=""/>
        <dsp:cNvSpPr/>
      </dsp:nvSpPr>
      <dsp:spPr>
        <a:xfrm>
          <a:off x="474776" y="322585"/>
          <a:ext cx="6675300" cy="645506"/>
        </a:xfrm>
        <a:prstGeom prst="rect">
          <a:avLst/>
        </a:prstGeom>
        <a:solidFill>
          <a:srgbClr val="001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37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Accurate, real-time cost and material estimates, considering local market variations and project specifics? </a:t>
          </a:r>
          <a:endParaRPr lang="en-GB" sz="1500" kern="1200" dirty="0"/>
        </a:p>
      </dsp:txBody>
      <dsp:txXfrm>
        <a:off x="474776" y="322585"/>
        <a:ext cx="6675300" cy="645506"/>
      </dsp:txXfrm>
    </dsp:sp>
    <dsp:sp modelId="{91193F85-34A1-49A7-A740-6F51FF8CB911}">
      <dsp:nvSpPr>
        <dsp:cNvPr id="0" name=""/>
        <dsp:cNvSpPr/>
      </dsp:nvSpPr>
      <dsp:spPr>
        <a:xfrm>
          <a:off x="71335" y="241896"/>
          <a:ext cx="806882" cy="8068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53CBCB-71E2-4167-BC56-E170A60B4213}">
      <dsp:nvSpPr>
        <dsp:cNvPr id="0" name=""/>
        <dsp:cNvSpPr/>
      </dsp:nvSpPr>
      <dsp:spPr>
        <a:xfrm>
          <a:off x="844860" y="1291012"/>
          <a:ext cx="6305217" cy="645506"/>
        </a:xfrm>
        <a:prstGeom prst="rect">
          <a:avLst/>
        </a:prstGeom>
        <a:solidFill>
          <a:srgbClr val="001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37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Recommend suitable materials using building plans and weather data, and what are the impacts on durability</a:t>
          </a:r>
          <a:endParaRPr lang="en-GB" sz="1500" kern="1200" dirty="0"/>
        </a:p>
      </dsp:txBody>
      <dsp:txXfrm>
        <a:off x="844860" y="1291012"/>
        <a:ext cx="6305217" cy="645506"/>
      </dsp:txXfrm>
    </dsp:sp>
    <dsp:sp modelId="{D93EFD2A-A8E0-4A6F-9B8E-5E39863DBAA2}">
      <dsp:nvSpPr>
        <dsp:cNvPr id="0" name=""/>
        <dsp:cNvSpPr/>
      </dsp:nvSpPr>
      <dsp:spPr>
        <a:xfrm>
          <a:off x="441418" y="1210323"/>
          <a:ext cx="806882" cy="8068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0AE72D-E103-4525-B23F-0B7D3EDF4BB9}">
      <dsp:nvSpPr>
        <dsp:cNvPr id="0" name=""/>
        <dsp:cNvSpPr/>
      </dsp:nvSpPr>
      <dsp:spPr>
        <a:xfrm>
          <a:off x="844860" y="2259438"/>
          <a:ext cx="6305217" cy="645506"/>
        </a:xfrm>
        <a:prstGeom prst="rect">
          <a:avLst/>
        </a:prstGeom>
        <a:solidFill>
          <a:srgbClr val="001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37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What techniques can recommend optimal solar panel specifications and pricing based on energy consumption, location, and technology?</a:t>
          </a:r>
          <a:endParaRPr lang="en-GB" sz="1500" kern="1200" dirty="0"/>
        </a:p>
      </dsp:txBody>
      <dsp:txXfrm>
        <a:off x="844860" y="2259438"/>
        <a:ext cx="6305217" cy="645506"/>
      </dsp:txXfrm>
    </dsp:sp>
    <dsp:sp modelId="{97EC3A46-80E4-4FF8-9713-311C098DCB3F}">
      <dsp:nvSpPr>
        <dsp:cNvPr id="0" name=""/>
        <dsp:cNvSpPr/>
      </dsp:nvSpPr>
      <dsp:spPr>
        <a:xfrm>
          <a:off x="441418" y="2178750"/>
          <a:ext cx="806882" cy="8068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82626E-6608-4B35-A3FC-7B0A11FDA124}">
      <dsp:nvSpPr>
        <dsp:cNvPr id="0" name=""/>
        <dsp:cNvSpPr/>
      </dsp:nvSpPr>
      <dsp:spPr>
        <a:xfrm>
          <a:off x="474776" y="3227865"/>
          <a:ext cx="6675300" cy="645506"/>
        </a:xfrm>
        <a:prstGeom prst="rect">
          <a:avLst/>
        </a:prstGeom>
        <a:solidFill>
          <a:srgbClr val="001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37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Learning tools improve communication between clients and architects, ensuring requirements are effectively incorporated into designs?</a:t>
          </a:r>
          <a:endParaRPr lang="en-GB" sz="1500" kern="1200" dirty="0"/>
        </a:p>
      </dsp:txBody>
      <dsp:txXfrm>
        <a:off x="474776" y="3227865"/>
        <a:ext cx="6675300" cy="645506"/>
      </dsp:txXfrm>
    </dsp:sp>
    <dsp:sp modelId="{615CCAD8-96E7-4924-A72A-B8595168C980}">
      <dsp:nvSpPr>
        <dsp:cNvPr id="0" name=""/>
        <dsp:cNvSpPr/>
      </dsp:nvSpPr>
      <dsp:spPr>
        <a:xfrm>
          <a:off x="71335" y="3147177"/>
          <a:ext cx="806882" cy="8068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C5E17-F316-48C3-96AC-3F8B33F0C0A5}">
      <dsp:nvSpPr>
        <dsp:cNvPr id="0" name=""/>
        <dsp:cNvSpPr/>
      </dsp:nvSpPr>
      <dsp:spPr>
        <a:xfrm>
          <a:off x="1234324" y="1902"/>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EF733A8-C7F5-494A-A130-6EF7F5154D4C}">
      <dsp:nvSpPr>
        <dsp:cNvPr id="0" name=""/>
        <dsp:cNvSpPr/>
      </dsp:nvSpPr>
      <dsp:spPr>
        <a:xfrm>
          <a:off x="1573785" y="1902"/>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a:t>Colab</a:t>
          </a:r>
          <a:endParaRPr lang="en-GB" sz="2900" kern="1200"/>
        </a:p>
      </dsp:txBody>
      <dsp:txXfrm>
        <a:off x="1573785" y="1902"/>
        <a:ext cx="3622302" cy="678922"/>
      </dsp:txXfrm>
    </dsp:sp>
    <dsp:sp modelId="{0E1C7757-82BD-46E1-AF67-31D99C04B55E}">
      <dsp:nvSpPr>
        <dsp:cNvPr id="0" name=""/>
        <dsp:cNvSpPr/>
      </dsp:nvSpPr>
      <dsp:spPr>
        <a:xfrm>
          <a:off x="1234324" y="680825"/>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3516904-1951-4F56-B20E-014D0E6314B7}">
      <dsp:nvSpPr>
        <dsp:cNvPr id="0" name=""/>
        <dsp:cNvSpPr/>
      </dsp:nvSpPr>
      <dsp:spPr>
        <a:xfrm>
          <a:off x="1573785" y="680825"/>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dirty="0"/>
            <a:t>Python</a:t>
          </a:r>
          <a:endParaRPr lang="en-GB" sz="2900" kern="1200" dirty="0"/>
        </a:p>
      </dsp:txBody>
      <dsp:txXfrm>
        <a:off x="1573785" y="680825"/>
        <a:ext cx="3622302" cy="678922"/>
      </dsp:txXfrm>
    </dsp:sp>
    <dsp:sp modelId="{9DBE304C-C57B-4B5A-87D8-17000543F2CB}">
      <dsp:nvSpPr>
        <dsp:cNvPr id="0" name=""/>
        <dsp:cNvSpPr/>
      </dsp:nvSpPr>
      <dsp:spPr>
        <a:xfrm>
          <a:off x="1234324" y="1359748"/>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2F7077D-DD1C-492B-A139-DB5FA93D856F}">
      <dsp:nvSpPr>
        <dsp:cNvPr id="0" name=""/>
        <dsp:cNvSpPr/>
      </dsp:nvSpPr>
      <dsp:spPr>
        <a:xfrm>
          <a:off x="1573785" y="1359748"/>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a:t>React (vite)</a:t>
          </a:r>
          <a:endParaRPr lang="en-GB" sz="2900" kern="1200"/>
        </a:p>
      </dsp:txBody>
      <dsp:txXfrm>
        <a:off x="1573785" y="1359748"/>
        <a:ext cx="3622302" cy="678922"/>
      </dsp:txXfrm>
    </dsp:sp>
    <dsp:sp modelId="{4804D575-84D0-47A4-8471-3772E0ABAF3C}">
      <dsp:nvSpPr>
        <dsp:cNvPr id="0" name=""/>
        <dsp:cNvSpPr/>
      </dsp:nvSpPr>
      <dsp:spPr>
        <a:xfrm>
          <a:off x="1234324" y="2038671"/>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F7A1A0A-3233-49F5-80D4-024828666F0C}">
      <dsp:nvSpPr>
        <dsp:cNvPr id="0" name=""/>
        <dsp:cNvSpPr/>
      </dsp:nvSpPr>
      <dsp:spPr>
        <a:xfrm>
          <a:off x="1573785" y="2038671"/>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a:t>Tailwind css</a:t>
          </a:r>
          <a:endParaRPr lang="en-GB" sz="2900" kern="1200"/>
        </a:p>
      </dsp:txBody>
      <dsp:txXfrm>
        <a:off x="1573785" y="2038671"/>
        <a:ext cx="3622302" cy="678922"/>
      </dsp:txXfrm>
    </dsp:sp>
    <dsp:sp modelId="{CA3A472D-B81F-4901-A0D4-B43C0F9E4317}">
      <dsp:nvSpPr>
        <dsp:cNvPr id="0" name=""/>
        <dsp:cNvSpPr/>
      </dsp:nvSpPr>
      <dsp:spPr>
        <a:xfrm>
          <a:off x="1234324" y="2717593"/>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68CEF10-112F-495C-9646-9C933BE4F14B}">
      <dsp:nvSpPr>
        <dsp:cNvPr id="0" name=""/>
        <dsp:cNvSpPr/>
      </dsp:nvSpPr>
      <dsp:spPr>
        <a:xfrm>
          <a:off x="1573785" y="2717593"/>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dirty="0"/>
            <a:t>MongoDB</a:t>
          </a:r>
          <a:r>
            <a:rPr lang="en-GB" sz="2900" kern="1200" dirty="0"/>
            <a:t> (</a:t>
          </a:r>
          <a:r>
            <a:rPr lang="en-GB" sz="2900" kern="1200" dirty="0" err="1"/>
            <a:t>moongose</a:t>
          </a:r>
          <a:r>
            <a:rPr lang="en-GB" sz="2900" kern="1200" dirty="0"/>
            <a:t>)</a:t>
          </a:r>
        </a:p>
      </dsp:txBody>
      <dsp:txXfrm>
        <a:off x="1573785" y="2717593"/>
        <a:ext cx="3622302" cy="678922"/>
      </dsp:txXfrm>
    </dsp:sp>
    <dsp:sp modelId="{725ECDDC-8714-4B5B-8110-8E5A2D8A284F}">
      <dsp:nvSpPr>
        <dsp:cNvPr id="0" name=""/>
        <dsp:cNvSpPr/>
      </dsp:nvSpPr>
      <dsp:spPr>
        <a:xfrm>
          <a:off x="1234324" y="3396516"/>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315C5F2-358C-49A1-87C3-1609F04C80DB}">
      <dsp:nvSpPr>
        <dsp:cNvPr id="0" name=""/>
        <dsp:cNvSpPr/>
      </dsp:nvSpPr>
      <dsp:spPr>
        <a:xfrm>
          <a:off x="1573785" y="3396516"/>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GB" sz="2900" kern="1200"/>
            <a:t>Flask API</a:t>
          </a:r>
        </a:p>
      </dsp:txBody>
      <dsp:txXfrm>
        <a:off x="1573785" y="3396516"/>
        <a:ext cx="3622302" cy="6789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C5E17-F316-48C3-96AC-3F8B33F0C0A5}">
      <dsp:nvSpPr>
        <dsp:cNvPr id="0" name=""/>
        <dsp:cNvSpPr/>
      </dsp:nvSpPr>
      <dsp:spPr>
        <a:xfrm>
          <a:off x="1479086" y="1373"/>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EF733A8-C7F5-494A-A130-6EF7F5154D4C}">
      <dsp:nvSpPr>
        <dsp:cNvPr id="0" name=""/>
        <dsp:cNvSpPr/>
      </dsp:nvSpPr>
      <dsp:spPr>
        <a:xfrm>
          <a:off x="1721651" y="1373"/>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Colab</a:t>
          </a:r>
          <a:endParaRPr lang="en-GB" sz="2100" kern="1200"/>
        </a:p>
      </dsp:txBody>
      <dsp:txXfrm>
        <a:off x="1721651" y="1373"/>
        <a:ext cx="2588352" cy="485131"/>
      </dsp:txXfrm>
    </dsp:sp>
    <dsp:sp modelId="{0E1C7757-82BD-46E1-AF67-31D99C04B55E}">
      <dsp:nvSpPr>
        <dsp:cNvPr id="0" name=""/>
        <dsp:cNvSpPr/>
      </dsp:nvSpPr>
      <dsp:spPr>
        <a:xfrm>
          <a:off x="1479086" y="486505"/>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3516904-1951-4F56-B20E-014D0E6314B7}">
      <dsp:nvSpPr>
        <dsp:cNvPr id="0" name=""/>
        <dsp:cNvSpPr/>
      </dsp:nvSpPr>
      <dsp:spPr>
        <a:xfrm>
          <a:off x="1721651" y="486505"/>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dirty="0"/>
            <a:t>Python</a:t>
          </a:r>
          <a:endParaRPr lang="en-GB" sz="2100" kern="1200" dirty="0"/>
        </a:p>
      </dsp:txBody>
      <dsp:txXfrm>
        <a:off x="1721651" y="486505"/>
        <a:ext cx="2588352" cy="485131"/>
      </dsp:txXfrm>
    </dsp:sp>
    <dsp:sp modelId="{9DBE304C-C57B-4B5A-87D8-17000543F2CB}">
      <dsp:nvSpPr>
        <dsp:cNvPr id="0" name=""/>
        <dsp:cNvSpPr/>
      </dsp:nvSpPr>
      <dsp:spPr>
        <a:xfrm>
          <a:off x="1479086" y="971636"/>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2F7077D-DD1C-492B-A139-DB5FA93D856F}">
      <dsp:nvSpPr>
        <dsp:cNvPr id="0" name=""/>
        <dsp:cNvSpPr/>
      </dsp:nvSpPr>
      <dsp:spPr>
        <a:xfrm>
          <a:off x="1721651" y="971636"/>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React (vite)</a:t>
          </a:r>
          <a:endParaRPr lang="en-GB" sz="2100" kern="1200"/>
        </a:p>
      </dsp:txBody>
      <dsp:txXfrm>
        <a:off x="1721651" y="971636"/>
        <a:ext cx="2588352" cy="485131"/>
      </dsp:txXfrm>
    </dsp:sp>
    <dsp:sp modelId="{4804D575-84D0-47A4-8471-3772E0ABAF3C}">
      <dsp:nvSpPr>
        <dsp:cNvPr id="0" name=""/>
        <dsp:cNvSpPr/>
      </dsp:nvSpPr>
      <dsp:spPr>
        <a:xfrm>
          <a:off x="1479086" y="1456767"/>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F7A1A0A-3233-49F5-80D4-024828666F0C}">
      <dsp:nvSpPr>
        <dsp:cNvPr id="0" name=""/>
        <dsp:cNvSpPr/>
      </dsp:nvSpPr>
      <dsp:spPr>
        <a:xfrm>
          <a:off x="1721651" y="1456767"/>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Tailwind css</a:t>
          </a:r>
          <a:endParaRPr lang="en-GB" sz="2100" kern="1200"/>
        </a:p>
      </dsp:txBody>
      <dsp:txXfrm>
        <a:off x="1721651" y="1456767"/>
        <a:ext cx="2588352" cy="485131"/>
      </dsp:txXfrm>
    </dsp:sp>
    <dsp:sp modelId="{CA3A472D-B81F-4901-A0D4-B43C0F9E4317}">
      <dsp:nvSpPr>
        <dsp:cNvPr id="0" name=""/>
        <dsp:cNvSpPr/>
      </dsp:nvSpPr>
      <dsp:spPr>
        <a:xfrm>
          <a:off x="1479086" y="1941898"/>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68CEF10-112F-495C-9646-9C933BE4F14B}">
      <dsp:nvSpPr>
        <dsp:cNvPr id="0" name=""/>
        <dsp:cNvSpPr/>
      </dsp:nvSpPr>
      <dsp:spPr>
        <a:xfrm>
          <a:off x="1721651" y="1941898"/>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dirty="0"/>
            <a:t>MongoDB</a:t>
          </a:r>
          <a:r>
            <a:rPr lang="en-GB" sz="2100" kern="1200" dirty="0"/>
            <a:t> (</a:t>
          </a:r>
          <a:r>
            <a:rPr lang="en-GB" sz="2100" kern="1200" dirty="0" err="1"/>
            <a:t>moongose</a:t>
          </a:r>
          <a:r>
            <a:rPr lang="en-GB" sz="2100" kern="1200" dirty="0"/>
            <a:t>)</a:t>
          </a:r>
        </a:p>
      </dsp:txBody>
      <dsp:txXfrm>
        <a:off x="1721651" y="1941898"/>
        <a:ext cx="2588352" cy="485131"/>
      </dsp:txXfrm>
    </dsp:sp>
    <dsp:sp modelId="{725ECDDC-8714-4B5B-8110-8E5A2D8A284F}">
      <dsp:nvSpPr>
        <dsp:cNvPr id="0" name=""/>
        <dsp:cNvSpPr/>
      </dsp:nvSpPr>
      <dsp:spPr>
        <a:xfrm>
          <a:off x="1479086" y="2427029"/>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315C5F2-358C-49A1-87C3-1609F04C80DB}">
      <dsp:nvSpPr>
        <dsp:cNvPr id="0" name=""/>
        <dsp:cNvSpPr/>
      </dsp:nvSpPr>
      <dsp:spPr>
        <a:xfrm>
          <a:off x="1721651" y="2427029"/>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GB" sz="2100" kern="1200"/>
            <a:t>Flask API</a:t>
          </a:r>
        </a:p>
      </dsp:txBody>
      <dsp:txXfrm>
        <a:off x="1721651" y="2427029"/>
        <a:ext cx="2588352" cy="4851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C5E17-F316-48C3-96AC-3F8B33F0C0A5}">
      <dsp:nvSpPr>
        <dsp:cNvPr id="0" name=""/>
        <dsp:cNvSpPr/>
      </dsp:nvSpPr>
      <dsp:spPr>
        <a:xfrm>
          <a:off x="1479086" y="1373"/>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EF733A8-C7F5-494A-A130-6EF7F5154D4C}">
      <dsp:nvSpPr>
        <dsp:cNvPr id="0" name=""/>
        <dsp:cNvSpPr/>
      </dsp:nvSpPr>
      <dsp:spPr>
        <a:xfrm>
          <a:off x="1721651" y="1373"/>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Colab</a:t>
          </a:r>
          <a:endParaRPr lang="en-GB" sz="2100" kern="1200"/>
        </a:p>
      </dsp:txBody>
      <dsp:txXfrm>
        <a:off x="1721651" y="1373"/>
        <a:ext cx="2588352" cy="485131"/>
      </dsp:txXfrm>
    </dsp:sp>
    <dsp:sp modelId="{0E1C7757-82BD-46E1-AF67-31D99C04B55E}">
      <dsp:nvSpPr>
        <dsp:cNvPr id="0" name=""/>
        <dsp:cNvSpPr/>
      </dsp:nvSpPr>
      <dsp:spPr>
        <a:xfrm>
          <a:off x="1479086" y="486505"/>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3516904-1951-4F56-B20E-014D0E6314B7}">
      <dsp:nvSpPr>
        <dsp:cNvPr id="0" name=""/>
        <dsp:cNvSpPr/>
      </dsp:nvSpPr>
      <dsp:spPr>
        <a:xfrm>
          <a:off x="1721651" y="486505"/>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dirty="0"/>
            <a:t>Python</a:t>
          </a:r>
          <a:endParaRPr lang="en-GB" sz="2100" kern="1200" dirty="0"/>
        </a:p>
      </dsp:txBody>
      <dsp:txXfrm>
        <a:off x="1721651" y="486505"/>
        <a:ext cx="2588352" cy="485131"/>
      </dsp:txXfrm>
    </dsp:sp>
    <dsp:sp modelId="{9DBE304C-C57B-4B5A-87D8-17000543F2CB}">
      <dsp:nvSpPr>
        <dsp:cNvPr id="0" name=""/>
        <dsp:cNvSpPr/>
      </dsp:nvSpPr>
      <dsp:spPr>
        <a:xfrm>
          <a:off x="1479086" y="971636"/>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2F7077D-DD1C-492B-A139-DB5FA93D856F}">
      <dsp:nvSpPr>
        <dsp:cNvPr id="0" name=""/>
        <dsp:cNvSpPr/>
      </dsp:nvSpPr>
      <dsp:spPr>
        <a:xfrm>
          <a:off x="1721651" y="971636"/>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React (vite)</a:t>
          </a:r>
          <a:endParaRPr lang="en-GB" sz="2100" kern="1200"/>
        </a:p>
      </dsp:txBody>
      <dsp:txXfrm>
        <a:off x="1721651" y="971636"/>
        <a:ext cx="2588352" cy="485131"/>
      </dsp:txXfrm>
    </dsp:sp>
    <dsp:sp modelId="{4804D575-84D0-47A4-8471-3772E0ABAF3C}">
      <dsp:nvSpPr>
        <dsp:cNvPr id="0" name=""/>
        <dsp:cNvSpPr/>
      </dsp:nvSpPr>
      <dsp:spPr>
        <a:xfrm>
          <a:off x="1479086" y="1456767"/>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F7A1A0A-3233-49F5-80D4-024828666F0C}">
      <dsp:nvSpPr>
        <dsp:cNvPr id="0" name=""/>
        <dsp:cNvSpPr/>
      </dsp:nvSpPr>
      <dsp:spPr>
        <a:xfrm>
          <a:off x="1721651" y="1456767"/>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Tailwind css</a:t>
          </a:r>
          <a:endParaRPr lang="en-GB" sz="2100" kern="1200"/>
        </a:p>
      </dsp:txBody>
      <dsp:txXfrm>
        <a:off x="1721651" y="1456767"/>
        <a:ext cx="2588352" cy="485131"/>
      </dsp:txXfrm>
    </dsp:sp>
    <dsp:sp modelId="{CA3A472D-B81F-4901-A0D4-B43C0F9E4317}">
      <dsp:nvSpPr>
        <dsp:cNvPr id="0" name=""/>
        <dsp:cNvSpPr/>
      </dsp:nvSpPr>
      <dsp:spPr>
        <a:xfrm>
          <a:off x="1479086" y="1941898"/>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68CEF10-112F-495C-9646-9C933BE4F14B}">
      <dsp:nvSpPr>
        <dsp:cNvPr id="0" name=""/>
        <dsp:cNvSpPr/>
      </dsp:nvSpPr>
      <dsp:spPr>
        <a:xfrm>
          <a:off x="1721651" y="1941898"/>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dirty="0"/>
            <a:t>MongoDB</a:t>
          </a:r>
          <a:r>
            <a:rPr lang="en-GB" sz="2100" kern="1200" dirty="0"/>
            <a:t> (</a:t>
          </a:r>
          <a:r>
            <a:rPr lang="en-GB" sz="2100" kern="1200" dirty="0" err="1"/>
            <a:t>moongose</a:t>
          </a:r>
          <a:r>
            <a:rPr lang="en-GB" sz="2100" kern="1200" dirty="0"/>
            <a:t>)</a:t>
          </a:r>
        </a:p>
      </dsp:txBody>
      <dsp:txXfrm>
        <a:off x="1721651" y="1941898"/>
        <a:ext cx="2588352" cy="485131"/>
      </dsp:txXfrm>
    </dsp:sp>
    <dsp:sp modelId="{725ECDDC-8714-4B5B-8110-8E5A2D8A284F}">
      <dsp:nvSpPr>
        <dsp:cNvPr id="0" name=""/>
        <dsp:cNvSpPr/>
      </dsp:nvSpPr>
      <dsp:spPr>
        <a:xfrm>
          <a:off x="1479086" y="2427029"/>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315C5F2-358C-49A1-87C3-1609F04C80DB}">
      <dsp:nvSpPr>
        <dsp:cNvPr id="0" name=""/>
        <dsp:cNvSpPr/>
      </dsp:nvSpPr>
      <dsp:spPr>
        <a:xfrm>
          <a:off x="1721651" y="2427029"/>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GB" sz="2100" kern="1200"/>
            <a:t>Flask API</a:t>
          </a:r>
        </a:p>
      </dsp:txBody>
      <dsp:txXfrm>
        <a:off x="1721651" y="2427029"/>
        <a:ext cx="2588352" cy="4851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3/18/2025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14</a:t>
            </a:fld>
            <a:endParaRPr lang="en-US"/>
          </a:p>
        </p:txBody>
      </p:sp>
    </p:spTree>
    <p:extLst>
      <p:ext uri="{BB962C8B-B14F-4D97-AF65-F5344CB8AC3E}">
        <p14:creationId xmlns:p14="http://schemas.microsoft.com/office/powerpoint/2010/main" val="10572679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3/18/2025</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sldNum="0"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24.png"/><Relationship Id="rId5" Type="http://schemas.openxmlformats.org/officeDocument/2006/relationships/diagramColors" Target="../diagrams/colors3.xml"/><Relationship Id="rId10" Type="http://schemas.openxmlformats.org/officeDocument/2006/relationships/image" Target="../media/image23.png"/><Relationship Id="rId4" Type="http://schemas.openxmlformats.org/officeDocument/2006/relationships/diagramQuickStyle" Target="../diagrams/quickStyle3.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www.bimobject.com/en/categories/building-materials" TargetMode="External"/><Relationship Id="rId2" Type="http://schemas.openxmlformats.org/officeDocument/2006/relationships/hyperlink" Target="https://2050-materials.com/" TargetMode="External"/><Relationship Id="rId1" Type="http://schemas.openxmlformats.org/officeDocument/2006/relationships/slideLayout" Target="../slideLayouts/slideLayout2.xml"/><Relationship Id="rId5" Type="http://schemas.openxmlformats.org/officeDocument/2006/relationships/hyperlink" Target="https://www.kaggle.com/datasets/berkeleyearth/climate-change-earth-surface-temperature-data?select=GlobalLandTemperaturesByMajorCity.csv" TargetMode="External"/><Relationship Id="rId4" Type="http://schemas.openxmlformats.org/officeDocument/2006/relationships/hyperlink" Target="https://www.data.gov.uk/dataset/75ee36ed-21f7-4d7b-9e7c-f5bf4546145d/building-materials-and-components-statistic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4.xml"/><Relationship Id="rId7"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24.png"/><Relationship Id="rId5" Type="http://schemas.openxmlformats.org/officeDocument/2006/relationships/diagramColors" Target="../diagrams/colors4.xml"/><Relationship Id="rId10" Type="http://schemas.openxmlformats.org/officeDocument/2006/relationships/image" Target="../media/image23.png"/><Relationship Id="rId4" Type="http://schemas.openxmlformats.org/officeDocument/2006/relationships/diagramQuickStyle" Target="../diagrams/quickStyle4.xm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datasets/stucom/solar-energy-power-generation-dataset" TargetMode="External"/><Relationship Id="rId7" Type="http://schemas.openxmlformats.org/officeDocument/2006/relationships/hyperlink" Target="http://www.osti.gov/scitech" TargetMode="External"/><Relationship Id="rId2" Type="http://schemas.openxmlformats.org/officeDocument/2006/relationships/hyperlink" Target="https://www.kaggle.com/datasets/anikannal/solar-power-generation-data/data" TargetMode="External"/><Relationship Id="rId1" Type="http://schemas.openxmlformats.org/officeDocument/2006/relationships/slideLayout" Target="../slideLayouts/slideLayout2.xml"/><Relationship Id="rId6" Type="http://schemas.openxmlformats.org/officeDocument/2006/relationships/hyperlink" Target="https://www.solar.sheffield.ac.uk/pvlive/" TargetMode="External"/><Relationship Id="rId5" Type="http://schemas.openxmlformats.org/officeDocument/2006/relationships/hyperlink" Target="https://www.nrel.gov/grid/solar-power-data.html" TargetMode="External"/><Relationship Id="rId4" Type="http://schemas.openxmlformats.org/officeDocument/2006/relationships/hyperlink" Target="https://data.london.gov.uk/dataset/photovoltaic--pv--solar-panel-energy-generation-da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4.png"/><Relationship Id="rId5" Type="http://schemas.openxmlformats.org/officeDocument/2006/relationships/diagramColors" Target="../diagrams/colors5.xml"/><Relationship Id="rId10" Type="http://schemas.openxmlformats.org/officeDocument/2006/relationships/image" Target="../media/image23.png"/><Relationship Id="rId4" Type="http://schemas.openxmlformats.org/officeDocument/2006/relationships/diagramQuickStyle" Target="../diagrams/quickStyle5.xml"/><Relationship Id="rId9"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ieeexplore.ieee.org/document/8058249" TargetMode="External"/><Relationship Id="rId2" Type="http://schemas.openxmlformats.org/officeDocument/2006/relationships/hyperlink" Target="Presentation_new.pptx" TargetMode="External"/><Relationship Id="rId1" Type="http://schemas.openxmlformats.org/officeDocument/2006/relationships/slideLayout" Target="../slideLayouts/slideLayout2.xml"/><Relationship Id="rId5" Type="http://schemas.openxmlformats.org/officeDocument/2006/relationships/hyperlink" Target="https://www.irejournals.com/formatedpaper/1704488.pdf" TargetMode="External"/><Relationship Id="rId4" Type="http://schemas.openxmlformats.org/officeDocument/2006/relationships/hyperlink" Target="https://link.springer.com/article/10.1007/s42452-020-03497-1"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hyperlink" Target="Presentation_new.pptx" TargetMode="External"/><Relationship Id="rId2" Type="http://schemas.openxmlformats.org/officeDocument/2006/relationships/hyperlink" Target="https://www.kaggle.com/datasets/dumitrux/architectural-styles-datas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lans">
            <a:extLst>
              <a:ext uri="{FF2B5EF4-FFF2-40B4-BE49-F238E27FC236}">
                <a16:creationId xmlns:a16="http://schemas.microsoft.com/office/drawing/2014/main" id="{1E917CCC-C86A-402B-2B2B-2455149DFFE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59871"/>
            <a:ext cx="12188932" cy="6934200"/>
          </a:xfrm>
          <a:prstGeom prst="rect">
            <a:avLst/>
          </a:prstGeom>
        </p:spPr>
      </p:pic>
      <p:sp>
        <p:nvSpPr>
          <p:cNvPr id="6" name="Rectangle 5">
            <a:extLst>
              <a:ext uri="{FF2B5EF4-FFF2-40B4-BE49-F238E27FC236}">
                <a16:creationId xmlns:a16="http://schemas.microsoft.com/office/drawing/2014/main" id="{179BEF6D-A7AE-43A5-40DF-0B50565A76A0}"/>
              </a:ext>
            </a:extLst>
          </p:cNvPr>
          <p:cNvSpPr/>
          <p:nvPr/>
        </p:nvSpPr>
        <p:spPr>
          <a:xfrm>
            <a:off x="0" y="1066800"/>
            <a:ext cx="4191000" cy="4572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ABCAD6-F671-CCEE-63F8-ABEDACF7A62D}"/>
              </a:ext>
            </a:extLst>
          </p:cNvPr>
          <p:cNvSpPr txBox="1"/>
          <p:nvPr/>
        </p:nvSpPr>
        <p:spPr>
          <a:xfrm>
            <a:off x="381000" y="1828800"/>
            <a:ext cx="3124200" cy="2246769"/>
          </a:xfrm>
          <a:prstGeom prst="rect">
            <a:avLst/>
          </a:prstGeom>
          <a:noFill/>
        </p:spPr>
        <p:txBody>
          <a:bodyPr wrap="square" rtlCol="0">
            <a:spAutoFit/>
          </a:bodyPr>
          <a:lstStyle/>
          <a:p>
            <a:r>
              <a:rPr lang="en-US" sz="2800" b="1" dirty="0">
                <a:solidFill>
                  <a:schemeClr val="bg1"/>
                </a:solidFill>
              </a:rPr>
              <a:t>Machine Learning Based Automated Construction  Planning System for  Sri Lanka</a:t>
            </a:r>
          </a:p>
        </p:txBody>
      </p:sp>
      <p:sp>
        <p:nvSpPr>
          <p:cNvPr id="11" name="TextBox 10">
            <a:extLst>
              <a:ext uri="{FF2B5EF4-FFF2-40B4-BE49-F238E27FC236}">
                <a16:creationId xmlns:a16="http://schemas.microsoft.com/office/drawing/2014/main" id="{F60D20A4-14DB-BD07-088E-E72923F2DC34}"/>
              </a:ext>
            </a:extLst>
          </p:cNvPr>
          <p:cNvSpPr txBox="1"/>
          <p:nvPr/>
        </p:nvSpPr>
        <p:spPr>
          <a:xfrm>
            <a:off x="1600200" y="4323506"/>
            <a:ext cx="1676400" cy="369332"/>
          </a:xfrm>
          <a:prstGeom prst="rect">
            <a:avLst/>
          </a:prstGeom>
          <a:noFill/>
        </p:spPr>
        <p:txBody>
          <a:bodyPr wrap="square" rtlCol="0">
            <a:spAutoFit/>
          </a:bodyPr>
          <a:lstStyle/>
          <a:p>
            <a:r>
              <a:rPr lang="en-US" b="1">
                <a:solidFill>
                  <a:schemeClr val="bg1"/>
                </a:solidFill>
              </a:rPr>
              <a:t>24-25J-201</a:t>
            </a: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21" y="4343400"/>
            <a:ext cx="2916621"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3" name="TextBox 18">
            <a:extLst>
              <a:ext uri="{FF2B5EF4-FFF2-40B4-BE49-F238E27FC236}">
                <a16:creationId xmlns:a16="http://schemas.microsoft.com/office/drawing/2014/main" id="{42CB8062-A915-A57C-8144-7F0EFA6BBA37}"/>
              </a:ext>
            </a:extLst>
          </p:cNvPr>
          <p:cNvSpPr txBox="1"/>
          <p:nvPr/>
        </p:nvSpPr>
        <p:spPr>
          <a:xfrm>
            <a:off x="1142999" y="0"/>
            <a:ext cx="6702287" cy="874470"/>
          </a:xfrm>
          <a:prstGeom prst="rect">
            <a:avLst/>
          </a:prstGeom>
        </p:spPr>
        <p:txBody>
          <a:bodyPr wrap="square" lIns="0" tIns="0" rIns="0" bIns="0" rtlCol="0" anchor="t">
            <a:spAutoFit/>
          </a:bodyPr>
          <a:lstStyle/>
          <a:p>
            <a:pPr>
              <a:lnSpc>
                <a:spcPts val="8049"/>
              </a:lnSpc>
            </a:pPr>
            <a:r>
              <a:rPr lang="en-US" sz="3600" b="1" dirty="0">
                <a:solidFill>
                  <a:srgbClr val="001D58"/>
                </a:solidFill>
              </a:rPr>
              <a:t>RESEARCH PROBLEM</a:t>
            </a:r>
          </a:p>
        </p:txBody>
      </p:sp>
      <p:grpSp>
        <p:nvGrpSpPr>
          <p:cNvPr id="8" name="Group 8">
            <a:extLst>
              <a:ext uri="{FF2B5EF4-FFF2-40B4-BE49-F238E27FC236}">
                <a16:creationId xmlns:a16="http://schemas.microsoft.com/office/drawing/2014/main" id="{6AC8D67F-F11F-D7B3-F158-C6EC10AB00C4}"/>
              </a:ext>
            </a:extLst>
          </p:cNvPr>
          <p:cNvGrpSpPr/>
          <p:nvPr/>
        </p:nvGrpSpPr>
        <p:grpSpPr>
          <a:xfrm>
            <a:off x="9067800" y="152400"/>
            <a:ext cx="3124200" cy="1307198"/>
            <a:chOff x="0" y="-38100"/>
            <a:chExt cx="3326311" cy="1255581"/>
          </a:xfrm>
          <a:solidFill>
            <a:srgbClr val="001D58"/>
          </a:solidFill>
        </p:grpSpPr>
        <p:sp>
          <p:nvSpPr>
            <p:cNvPr id="9" name="Freeform 9">
              <a:extLst>
                <a:ext uri="{FF2B5EF4-FFF2-40B4-BE49-F238E27FC236}">
                  <a16:creationId xmlns:a16="http://schemas.microsoft.com/office/drawing/2014/main" id="{1E278022-1DFD-446E-6D01-06518D4889A8}"/>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10" name="TextBox 10">
              <a:extLst>
                <a:ext uri="{FF2B5EF4-FFF2-40B4-BE49-F238E27FC236}">
                  <a16:creationId xmlns:a16="http://schemas.microsoft.com/office/drawing/2014/main" id="{3B5E44FB-8779-C7C6-3E04-D83FD135595D}"/>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5">
            <a:extLst>
              <a:ext uri="{FF2B5EF4-FFF2-40B4-BE49-F238E27FC236}">
                <a16:creationId xmlns:a16="http://schemas.microsoft.com/office/drawing/2014/main" id="{5DE5B215-535A-5949-BA6F-710EAA24DC0F}"/>
              </a:ext>
            </a:extLst>
          </p:cNvPr>
          <p:cNvGrpSpPr/>
          <p:nvPr/>
        </p:nvGrpSpPr>
        <p:grpSpPr>
          <a:xfrm>
            <a:off x="2971800" y="1535798"/>
            <a:ext cx="8487685" cy="4435968"/>
            <a:chOff x="0" y="0"/>
            <a:chExt cx="14544035" cy="9755605"/>
          </a:xfrm>
          <a:solidFill>
            <a:srgbClr val="4668A2"/>
          </a:solidFill>
        </p:grpSpPr>
        <p:sp>
          <p:nvSpPr>
            <p:cNvPr id="12" name="Freeform 16">
              <a:extLst>
                <a:ext uri="{FF2B5EF4-FFF2-40B4-BE49-F238E27FC236}">
                  <a16:creationId xmlns:a16="http://schemas.microsoft.com/office/drawing/2014/main" id="{55367E7B-E1BB-4B01-191D-EFDF30AFCCD0}"/>
                </a:ext>
              </a:extLst>
            </p:cNvPr>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pic>
        <p:nvPicPr>
          <p:cNvPr id="13" name="Picture 12">
            <a:extLst>
              <a:ext uri="{FF2B5EF4-FFF2-40B4-BE49-F238E27FC236}">
                <a16:creationId xmlns:a16="http://schemas.microsoft.com/office/drawing/2014/main" id="{933A9249-A1F7-F247-A5E8-17DA17FAD472}"/>
              </a:ext>
            </a:extLst>
          </p:cNvPr>
          <p:cNvPicPr>
            <a:picLocks noChangeAspect="1"/>
          </p:cNvPicPr>
          <p:nvPr/>
        </p:nvPicPr>
        <p:blipFill>
          <a:blip r:embed="rId2"/>
          <a:stretch>
            <a:fillRect/>
          </a:stretch>
        </p:blipFill>
        <p:spPr>
          <a:xfrm>
            <a:off x="381000" y="1676400"/>
            <a:ext cx="2328874" cy="2566638"/>
          </a:xfrm>
          <a:prstGeom prst="rect">
            <a:avLst/>
          </a:prstGeom>
        </p:spPr>
      </p:pic>
      <p:sp>
        <p:nvSpPr>
          <p:cNvPr id="7" name="TextBox 6">
            <a:extLst>
              <a:ext uri="{FF2B5EF4-FFF2-40B4-BE49-F238E27FC236}">
                <a16:creationId xmlns:a16="http://schemas.microsoft.com/office/drawing/2014/main" id="{374E35BA-A82C-BD8E-4827-33B2CBA5FA7C}"/>
              </a:ext>
            </a:extLst>
          </p:cNvPr>
          <p:cNvSpPr txBox="1"/>
          <p:nvPr/>
        </p:nvSpPr>
        <p:spPr>
          <a:xfrm>
            <a:off x="3009899" y="1780766"/>
            <a:ext cx="8411485" cy="2776337"/>
          </a:xfrm>
          <a:prstGeom prst="rect">
            <a:avLst/>
          </a:prstGeom>
          <a:noFill/>
        </p:spPr>
        <p:txBody>
          <a:bodyPr wrap="square" rtlCol="0">
            <a:spAutoFit/>
          </a:bodyPr>
          <a:lstStyle/>
          <a:p>
            <a:pPr algn="just">
              <a:lnSpc>
                <a:spcPct val="200000"/>
              </a:lnSpc>
            </a:pPr>
            <a:r>
              <a:rPr lang="en-US"/>
              <a:t>Accurately predicting land and house prices is essential in real estate, particularly given the dynamic market conditions and the unique characteristics of each property. However, challenges such as analyzing vast datasets on location, property size, amenities, and market trends, balancing affordability with accurate predictions, and adapting to local real estate regulations make this task complex.</a:t>
            </a:r>
          </a:p>
        </p:txBody>
      </p:sp>
    </p:spTree>
    <p:extLst>
      <p:ext uri="{BB962C8B-B14F-4D97-AF65-F5344CB8AC3E}">
        <p14:creationId xmlns:p14="http://schemas.microsoft.com/office/powerpoint/2010/main" val="2202311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478693" y="88940"/>
            <a:ext cx="5410200" cy="6324600"/>
            <a:chOff x="0" y="0"/>
            <a:chExt cx="2408296" cy="2709333"/>
          </a:xfrm>
          <a:solidFill>
            <a:srgbClr val="001D58"/>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343400" y="0"/>
            <a:ext cx="6172200" cy="769441"/>
          </a:xfrm>
          <a:prstGeom prst="rect">
            <a:avLst/>
          </a:prstGeom>
          <a:noFill/>
        </p:spPr>
        <p:txBody>
          <a:bodyPr wrap="square">
            <a:spAutoFit/>
          </a:bodyPr>
          <a:lstStyle/>
          <a:p>
            <a:r>
              <a:rPr lang="en-LK" sz="4400">
                <a:solidFill>
                  <a:schemeClr val="bg1"/>
                </a:solidFill>
              </a:rPr>
              <a:t>Objec</a:t>
            </a:r>
            <a:r>
              <a:rPr lang="en-LK" sz="4400" b="1">
                <a:solidFill>
                  <a:srgbClr val="4668A2"/>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84564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769441"/>
            <a:ext cx="2490468" cy="527773"/>
          </a:xfrm>
          <a:prstGeom prst="rect">
            <a:avLst/>
          </a:prstGeom>
          <a:noFill/>
        </p:spPr>
        <p:txBody>
          <a:bodyPr wrap="square">
            <a:spAutoFit/>
          </a:bodyPr>
          <a:lstStyle/>
          <a:p>
            <a:pPr algn="just">
              <a:lnSpc>
                <a:spcPts val="3811"/>
              </a:lnSpc>
            </a:pPr>
            <a:r>
              <a:rPr lang="en-US" sz="2400" b="1">
                <a:solidFill>
                  <a:schemeClr val="bg1"/>
                </a:solidFill>
              </a:rPr>
              <a:t>Main Objective</a:t>
            </a:r>
            <a:endParaRPr lang="en-US" sz="2400">
              <a:solidFill>
                <a:schemeClr val="bg1"/>
              </a:solidFill>
            </a:endParaRPr>
          </a:p>
        </p:txBody>
      </p:sp>
      <p:sp>
        <p:nvSpPr>
          <p:cNvPr id="14" name="TextBox 13">
            <a:extLst>
              <a:ext uri="{FF2B5EF4-FFF2-40B4-BE49-F238E27FC236}">
                <a16:creationId xmlns:a16="http://schemas.microsoft.com/office/drawing/2014/main" id="{22750C41-6134-56B4-83C7-3EF5D47300DD}"/>
              </a:ext>
            </a:extLst>
          </p:cNvPr>
          <p:cNvSpPr txBox="1"/>
          <p:nvPr/>
        </p:nvSpPr>
        <p:spPr>
          <a:xfrm>
            <a:off x="527539" y="3541223"/>
            <a:ext cx="5312507" cy="917687"/>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GB" sz="1600" b="1">
                <a:solidFill>
                  <a:schemeClr val="bg1"/>
                </a:solidFill>
              </a:rPr>
              <a:t>Provide accurate land and house price predictions by analysing  property details, market trends and location specific factors</a:t>
            </a:r>
          </a:p>
        </p:txBody>
      </p:sp>
      <p:sp>
        <p:nvSpPr>
          <p:cNvPr id="15" name="Freeform 21">
            <a:extLst>
              <a:ext uri="{FF2B5EF4-FFF2-40B4-BE49-F238E27FC236}">
                <a16:creationId xmlns:a16="http://schemas.microsoft.com/office/drawing/2014/main" id="{63A1CBB1-C21C-C5E8-95D9-BE18DA4E4868}"/>
              </a:ext>
            </a:extLst>
          </p:cNvPr>
          <p:cNvSpPr/>
          <p:nvPr/>
        </p:nvSpPr>
        <p:spPr>
          <a:xfrm>
            <a:off x="6140447" y="89073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890730"/>
            <a:ext cx="3997415" cy="928844"/>
          </a:xfrm>
          <a:prstGeom prst="rect">
            <a:avLst/>
          </a:prstGeom>
        </p:spPr>
        <p:txBody>
          <a:bodyPr wrap="square" lIns="0" tIns="0" rIns="0" bIns="0" rtlCol="0" anchor="t">
            <a:spAutoFit/>
          </a:bodyPr>
          <a:lstStyle/>
          <a:p>
            <a:pPr algn="just">
              <a:lnSpc>
                <a:spcPts val="3811"/>
              </a:lnSpc>
            </a:pPr>
            <a:r>
              <a:rPr lang="en-US" sz="2400" b="1">
                <a:solidFill>
                  <a:srgbClr val="4668A2"/>
                </a:solidFill>
              </a:rPr>
              <a:t>Specific Objectives</a:t>
            </a:r>
          </a:p>
          <a:p>
            <a:pPr algn="just">
              <a:lnSpc>
                <a:spcPts val="3811"/>
              </a:lnSpc>
            </a:pPr>
            <a:endParaRPr lang="en-US" sz="2400" spc="-97">
              <a:solidFill>
                <a:srgbClr val="4668A2"/>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914293" y="1634459"/>
            <a:ext cx="6172200" cy="3239926"/>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en-US"/>
              <a:t>Implement evaluation methods to assess property features, market trends, and location-specific factors for accurate price predictions.</a:t>
            </a:r>
          </a:p>
          <a:p>
            <a:pPr marL="285750" indent="-285750" algn="just">
              <a:lnSpc>
                <a:spcPct val="115000"/>
              </a:lnSpc>
              <a:spcAft>
                <a:spcPts val="800"/>
              </a:spcAft>
              <a:buFont typeface="Arial" panose="020B0604020202020204" pitchFamily="34" charset="0"/>
              <a:buChar char="•"/>
            </a:pPr>
            <a:r>
              <a:rPr lang="en-US"/>
              <a:t>Integrate data processing techniques to analyze complex datasets, including property details and market dynamics.</a:t>
            </a:r>
          </a:p>
          <a:p>
            <a:pPr marL="285750" indent="-285750" algn="just">
              <a:lnSpc>
                <a:spcPct val="115000"/>
              </a:lnSpc>
              <a:spcAft>
                <a:spcPts val="800"/>
              </a:spcAft>
              <a:buFont typeface="Arial" panose="020B0604020202020204" pitchFamily="34" charset="0"/>
              <a:buChar char="•"/>
            </a:pPr>
            <a:r>
              <a:rPr lang="en-US"/>
              <a:t>Maintain high performance and quick response times, even with large datasets and complex prediction models.</a:t>
            </a:r>
          </a:p>
          <a:p>
            <a:pPr marL="285750" indent="-285750" algn="just">
              <a:lnSpc>
                <a:spcPct val="115000"/>
              </a:lnSpc>
              <a:spcAft>
                <a:spcPts val="800"/>
              </a:spcAft>
              <a:buFont typeface="Arial" panose="020B0604020202020204" pitchFamily="34" charset="0"/>
              <a:buChar char="•"/>
            </a:pPr>
            <a:r>
              <a:rPr lang="en-US"/>
              <a:t>Facilitate efficient decision-making and financial planning for property buyers, sellers, and investors.</a:t>
            </a:r>
            <a:endParaRPr lang="en-GB"/>
          </a:p>
        </p:txBody>
      </p:sp>
      <p:pic>
        <p:nvPicPr>
          <p:cNvPr id="3" name="Picture 2" descr="A white figure holding a puzzle piece">
            <a:extLst>
              <a:ext uri="{FF2B5EF4-FFF2-40B4-BE49-F238E27FC236}">
                <a16:creationId xmlns:a16="http://schemas.microsoft.com/office/drawing/2014/main" id="{8211FA9F-A6F9-8E5C-D102-BA31CFA76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7689" y="1634459"/>
            <a:ext cx="2938463" cy="1682319"/>
          </a:xfrm>
          <a:prstGeom prst="rect">
            <a:avLst/>
          </a:prstGeom>
        </p:spPr>
      </p:pic>
    </p:spTree>
    <p:extLst>
      <p:ext uri="{BB962C8B-B14F-4D97-AF65-F5344CB8AC3E}">
        <p14:creationId xmlns:p14="http://schemas.microsoft.com/office/powerpoint/2010/main" val="1477305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76400" y="233744"/>
            <a:ext cx="86106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5AF69F-DF91-595C-53C3-5696719C5EB9}"/>
              </a:ext>
            </a:extLst>
          </p:cNvPr>
          <p:cNvSpPr txBox="1"/>
          <p:nvPr/>
        </p:nvSpPr>
        <p:spPr>
          <a:xfrm>
            <a:off x="2971800" y="381000"/>
            <a:ext cx="5334000" cy="707886"/>
          </a:xfrm>
          <a:prstGeom prst="rect">
            <a:avLst/>
          </a:prstGeom>
          <a:noFill/>
        </p:spPr>
        <p:txBody>
          <a:bodyPr wrap="square">
            <a:spAutoFit/>
          </a:bodyPr>
          <a:lstStyle/>
          <a:p>
            <a:pPr algn="ctr"/>
            <a:r>
              <a:rPr lang="en-US" sz="4000" b="1">
                <a:solidFill>
                  <a:schemeClr val="bg1"/>
                </a:solidFill>
              </a:rPr>
              <a:t>Component Diagram</a:t>
            </a:r>
          </a:p>
        </p:txBody>
      </p:sp>
      <p:pic>
        <p:nvPicPr>
          <p:cNvPr id="8" name="Picture 7" descr="A diagram of a diagram of a product&#10;&#10;AI-generated content may be incorrect.">
            <a:extLst>
              <a:ext uri="{FF2B5EF4-FFF2-40B4-BE49-F238E27FC236}">
                <a16:creationId xmlns:a16="http://schemas.microsoft.com/office/drawing/2014/main" id="{237C0370-76ED-FF21-2388-B8E45826E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467318"/>
            <a:ext cx="8610600" cy="4843463"/>
          </a:xfrm>
          <a:prstGeom prst="rect">
            <a:avLst/>
          </a:prstGeom>
        </p:spPr>
      </p:pic>
    </p:spTree>
    <p:extLst>
      <p:ext uri="{BB962C8B-B14F-4D97-AF65-F5344CB8AC3E}">
        <p14:creationId xmlns:p14="http://schemas.microsoft.com/office/powerpoint/2010/main" val="3949699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3054-44F8-3642-430C-717F1301550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EEF7D40-8E15-4FE4-3A06-71349C35E6B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12" name="TextBox 11">
            <a:extLst>
              <a:ext uri="{FF2B5EF4-FFF2-40B4-BE49-F238E27FC236}">
                <a16:creationId xmlns:a16="http://schemas.microsoft.com/office/drawing/2014/main" id="{2506DA53-7B0E-0B2B-62ED-17DBD31C5F9D}"/>
              </a:ext>
            </a:extLst>
          </p:cNvPr>
          <p:cNvSpPr txBox="1"/>
          <p:nvPr/>
        </p:nvSpPr>
        <p:spPr>
          <a:xfrm>
            <a:off x="546552" y="636640"/>
            <a:ext cx="4941785" cy="1077218"/>
          </a:xfrm>
          <a:prstGeom prst="rect">
            <a:avLst/>
          </a:prstGeom>
          <a:noFill/>
        </p:spPr>
        <p:txBody>
          <a:bodyPr wrap="square" rtlCol="0">
            <a:spAutoFit/>
          </a:bodyPr>
          <a:lstStyle/>
          <a:p>
            <a:pPr algn="ctr"/>
            <a:r>
              <a:rPr lang="en-US" sz="3200" b="1" dirty="0">
                <a:solidFill>
                  <a:srgbClr val="001D58"/>
                </a:solidFill>
              </a:rPr>
              <a:t>TOOLS &amp; TECHNOLOGIES</a:t>
            </a:r>
          </a:p>
          <a:p>
            <a:pPr algn="ctr"/>
            <a:endParaRPr lang="en-US" sz="3200" b="1" dirty="0">
              <a:solidFill>
                <a:srgbClr val="001D58"/>
              </a:solidFill>
            </a:endParaRPr>
          </a:p>
        </p:txBody>
      </p:sp>
      <p:graphicFrame>
        <p:nvGraphicFramePr>
          <p:cNvPr id="4" name="Diagram 3">
            <a:extLst>
              <a:ext uri="{FF2B5EF4-FFF2-40B4-BE49-F238E27FC236}">
                <a16:creationId xmlns:a16="http://schemas.microsoft.com/office/drawing/2014/main" id="{29B85395-F1D8-8C1C-4C33-65BD68839189}"/>
              </a:ext>
            </a:extLst>
          </p:cNvPr>
          <p:cNvGraphicFramePr/>
          <p:nvPr>
            <p:extLst>
              <p:ext uri="{D42A27DB-BD31-4B8C-83A1-F6EECF244321}">
                <p14:modId xmlns:p14="http://schemas.microsoft.com/office/powerpoint/2010/main" val="2779938087"/>
              </p:ext>
            </p:extLst>
          </p:nvPr>
        </p:nvGraphicFramePr>
        <p:xfrm>
          <a:off x="186498" y="1713858"/>
          <a:ext cx="6252402" cy="4077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902B904F-FB9B-3A0C-1755-15A0E11E2BC4}"/>
              </a:ext>
            </a:extLst>
          </p:cNvPr>
          <p:cNvGrpSpPr/>
          <p:nvPr/>
        </p:nvGrpSpPr>
        <p:grpSpPr>
          <a:xfrm>
            <a:off x="7758341" y="1540513"/>
            <a:ext cx="2963861" cy="2496923"/>
            <a:chOff x="7727861" y="938533"/>
            <a:chExt cx="2963861" cy="2496923"/>
          </a:xfrm>
        </p:grpSpPr>
        <p:grpSp>
          <p:nvGrpSpPr>
            <p:cNvPr id="6" name="Group 5">
              <a:extLst>
                <a:ext uri="{FF2B5EF4-FFF2-40B4-BE49-F238E27FC236}">
                  <a16:creationId xmlns:a16="http://schemas.microsoft.com/office/drawing/2014/main" id="{B1C17568-4A70-707C-596C-FB12E350F996}"/>
                </a:ext>
              </a:extLst>
            </p:cNvPr>
            <p:cNvGrpSpPr/>
            <p:nvPr/>
          </p:nvGrpSpPr>
          <p:grpSpPr>
            <a:xfrm>
              <a:off x="8686047" y="938533"/>
              <a:ext cx="1085182" cy="951227"/>
              <a:chOff x="5935980" y="2264413"/>
              <a:chExt cx="1085182" cy="975259"/>
            </a:xfrm>
          </p:grpSpPr>
          <p:pic>
            <p:nvPicPr>
              <p:cNvPr id="23" name="Picture 22" descr="A blue and white symbol&#10;&#10;Description automatically generated">
                <a:extLst>
                  <a:ext uri="{FF2B5EF4-FFF2-40B4-BE49-F238E27FC236}">
                    <a16:creationId xmlns:a16="http://schemas.microsoft.com/office/drawing/2014/main" id="{9461996D-7179-E36D-FC8B-E1F0829E52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2088" y="2348842"/>
                <a:ext cx="892965" cy="774397"/>
              </a:xfrm>
              <a:prstGeom prst="rect">
                <a:avLst/>
              </a:prstGeom>
            </p:spPr>
          </p:pic>
          <p:sp>
            <p:nvSpPr>
              <p:cNvPr id="24" name="Hexagon 23">
                <a:extLst>
                  <a:ext uri="{FF2B5EF4-FFF2-40B4-BE49-F238E27FC236}">
                    <a16:creationId xmlns:a16="http://schemas.microsoft.com/office/drawing/2014/main" id="{45D9617C-93E4-F964-CB51-15CD5FC74BAC}"/>
                  </a:ext>
                </a:extLst>
              </p:cNvPr>
              <p:cNvSpPr/>
              <p:nvPr/>
            </p:nvSpPr>
            <p:spPr>
              <a:xfrm>
                <a:off x="5935980" y="2264413"/>
                <a:ext cx="1085182" cy="975259"/>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7" name="Group 6">
              <a:extLst>
                <a:ext uri="{FF2B5EF4-FFF2-40B4-BE49-F238E27FC236}">
                  <a16:creationId xmlns:a16="http://schemas.microsoft.com/office/drawing/2014/main" id="{9EB27209-85E8-85EB-5727-6727144DA724}"/>
                </a:ext>
              </a:extLst>
            </p:cNvPr>
            <p:cNvGrpSpPr/>
            <p:nvPr/>
          </p:nvGrpSpPr>
          <p:grpSpPr>
            <a:xfrm>
              <a:off x="9603680" y="1461238"/>
              <a:ext cx="1085182" cy="951227"/>
              <a:chOff x="10282932" y="1020882"/>
              <a:chExt cx="1085182" cy="951227"/>
            </a:xfrm>
          </p:grpSpPr>
          <p:pic>
            <p:nvPicPr>
              <p:cNvPr id="20" name="Picture 19">
                <a:extLst>
                  <a:ext uri="{FF2B5EF4-FFF2-40B4-BE49-F238E27FC236}">
                    <a16:creationId xmlns:a16="http://schemas.microsoft.com/office/drawing/2014/main" id="{B0AE3FA1-919C-1168-30E4-445923B2A4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0475" y="1083132"/>
                <a:ext cx="790096" cy="790096"/>
              </a:xfrm>
              <a:prstGeom prst="rect">
                <a:avLst/>
              </a:prstGeom>
            </p:spPr>
          </p:pic>
          <p:sp>
            <p:nvSpPr>
              <p:cNvPr id="22" name="Hexagon 21">
                <a:extLst>
                  <a:ext uri="{FF2B5EF4-FFF2-40B4-BE49-F238E27FC236}">
                    <a16:creationId xmlns:a16="http://schemas.microsoft.com/office/drawing/2014/main" id="{2E7478A8-E3D9-96DA-E074-4A1D1982C32B}"/>
                  </a:ext>
                </a:extLst>
              </p:cNvPr>
              <p:cNvSpPr/>
              <p:nvPr/>
            </p:nvSpPr>
            <p:spPr>
              <a:xfrm>
                <a:off x="10282932" y="102088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8" name="Group 7">
              <a:extLst>
                <a:ext uri="{FF2B5EF4-FFF2-40B4-BE49-F238E27FC236}">
                  <a16:creationId xmlns:a16="http://schemas.microsoft.com/office/drawing/2014/main" id="{07108EFD-8224-E51B-82BC-F07BA7DBBE61}"/>
                </a:ext>
              </a:extLst>
            </p:cNvPr>
            <p:cNvGrpSpPr/>
            <p:nvPr/>
          </p:nvGrpSpPr>
          <p:grpSpPr>
            <a:xfrm>
              <a:off x="9606540" y="2477773"/>
              <a:ext cx="1085182" cy="951227"/>
              <a:chOff x="10028308" y="3737593"/>
              <a:chExt cx="1085182" cy="951227"/>
            </a:xfrm>
          </p:grpSpPr>
          <p:pic>
            <p:nvPicPr>
              <p:cNvPr id="18" name="Picture 17">
                <a:extLst>
                  <a:ext uri="{FF2B5EF4-FFF2-40B4-BE49-F238E27FC236}">
                    <a16:creationId xmlns:a16="http://schemas.microsoft.com/office/drawing/2014/main" id="{8111B590-5B75-F7D6-ADE9-6E58B30048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97703" y="3840010"/>
                <a:ext cx="746392" cy="746392"/>
              </a:xfrm>
              <a:prstGeom prst="rect">
                <a:avLst/>
              </a:prstGeom>
            </p:spPr>
          </p:pic>
          <p:sp>
            <p:nvSpPr>
              <p:cNvPr id="19" name="Hexagon 18">
                <a:extLst>
                  <a:ext uri="{FF2B5EF4-FFF2-40B4-BE49-F238E27FC236}">
                    <a16:creationId xmlns:a16="http://schemas.microsoft.com/office/drawing/2014/main" id="{3F1EDB88-77C0-9161-AF61-13C1A6830A0A}"/>
                  </a:ext>
                </a:extLst>
              </p:cNvPr>
              <p:cNvSpPr/>
              <p:nvPr/>
            </p:nvSpPr>
            <p:spPr>
              <a:xfrm>
                <a:off x="10028308" y="3737593"/>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9" name="Group 8">
              <a:extLst>
                <a:ext uri="{FF2B5EF4-FFF2-40B4-BE49-F238E27FC236}">
                  <a16:creationId xmlns:a16="http://schemas.microsoft.com/office/drawing/2014/main" id="{C9FA12E2-B540-3684-A1B8-7E2B66393DD4}"/>
                </a:ext>
              </a:extLst>
            </p:cNvPr>
            <p:cNvGrpSpPr/>
            <p:nvPr/>
          </p:nvGrpSpPr>
          <p:grpSpPr>
            <a:xfrm>
              <a:off x="7727861" y="1470928"/>
              <a:ext cx="1085182" cy="951227"/>
              <a:chOff x="7365721" y="1873228"/>
              <a:chExt cx="1085182" cy="951227"/>
            </a:xfrm>
          </p:grpSpPr>
          <p:pic>
            <p:nvPicPr>
              <p:cNvPr id="15" name="Google Shape;775;p29">
                <a:extLst>
                  <a:ext uri="{FF2B5EF4-FFF2-40B4-BE49-F238E27FC236}">
                    <a16:creationId xmlns:a16="http://schemas.microsoft.com/office/drawing/2014/main" id="{FD4E880E-A265-EEFE-6CCA-8674D6B392F9}"/>
                  </a:ext>
                </a:extLst>
              </p:cNvPr>
              <p:cNvPicPr preferRelativeResize="0"/>
              <p:nvPr/>
            </p:nvPicPr>
            <p:blipFill rotWithShape="1">
              <a:blip r:embed="rId10">
                <a:alphaModFix/>
              </a:blip>
              <a:srcRect/>
              <a:stretch/>
            </p:blipFill>
            <p:spPr>
              <a:xfrm>
                <a:off x="7566445" y="1965782"/>
                <a:ext cx="683734" cy="787453"/>
              </a:xfrm>
              <a:prstGeom prst="rect">
                <a:avLst/>
              </a:prstGeom>
              <a:noFill/>
              <a:ln>
                <a:noFill/>
              </a:ln>
            </p:spPr>
          </p:pic>
          <p:sp>
            <p:nvSpPr>
              <p:cNvPr id="16" name="Hexagon 15">
                <a:extLst>
                  <a:ext uri="{FF2B5EF4-FFF2-40B4-BE49-F238E27FC236}">
                    <a16:creationId xmlns:a16="http://schemas.microsoft.com/office/drawing/2014/main" id="{01F8E6C1-A7B1-62F8-AE31-E8FBB05B59B0}"/>
                  </a:ext>
                </a:extLst>
              </p:cNvPr>
              <p:cNvSpPr/>
              <p:nvPr/>
            </p:nvSpPr>
            <p:spPr>
              <a:xfrm>
                <a:off x="7365721" y="1873228"/>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10" name="Group 9">
              <a:extLst>
                <a:ext uri="{FF2B5EF4-FFF2-40B4-BE49-F238E27FC236}">
                  <a16:creationId xmlns:a16="http://schemas.microsoft.com/office/drawing/2014/main" id="{7D98AFFA-BD9E-33F1-788A-69DE286C7C12}"/>
                </a:ext>
              </a:extLst>
            </p:cNvPr>
            <p:cNvGrpSpPr/>
            <p:nvPr/>
          </p:nvGrpSpPr>
          <p:grpSpPr>
            <a:xfrm>
              <a:off x="7743101" y="2484229"/>
              <a:ext cx="1085182" cy="951227"/>
              <a:chOff x="8065512" y="4404162"/>
              <a:chExt cx="1085182" cy="951227"/>
            </a:xfrm>
          </p:grpSpPr>
          <p:pic>
            <p:nvPicPr>
              <p:cNvPr id="13" name="Picture 12">
                <a:extLst>
                  <a:ext uri="{FF2B5EF4-FFF2-40B4-BE49-F238E27FC236}">
                    <a16:creationId xmlns:a16="http://schemas.microsoft.com/office/drawing/2014/main" id="{4B9A10B5-D735-AD5A-5BA4-60394FE9794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9963" y="4447972"/>
                <a:ext cx="876280" cy="876280"/>
              </a:xfrm>
              <a:prstGeom prst="rect">
                <a:avLst/>
              </a:prstGeom>
            </p:spPr>
          </p:pic>
          <p:sp>
            <p:nvSpPr>
              <p:cNvPr id="14" name="Hexagon 13">
                <a:extLst>
                  <a:ext uri="{FF2B5EF4-FFF2-40B4-BE49-F238E27FC236}">
                    <a16:creationId xmlns:a16="http://schemas.microsoft.com/office/drawing/2014/main" id="{52311FFE-1933-B441-5030-14EFEBB49D5D}"/>
                  </a:ext>
                </a:extLst>
              </p:cNvPr>
              <p:cNvSpPr/>
              <p:nvPr/>
            </p:nvSpPr>
            <p:spPr>
              <a:xfrm>
                <a:off x="8065512" y="440416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spTree>
    <p:extLst>
      <p:ext uri="{BB962C8B-B14F-4D97-AF65-F5344CB8AC3E}">
        <p14:creationId xmlns:p14="http://schemas.microsoft.com/office/powerpoint/2010/main" val="31823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8EB-B34A-7A42-E97F-7A88D0F3FA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3E2B8B-AD8C-A2A3-BDA9-CF1C529AAC0C}"/>
              </a:ext>
            </a:extLst>
          </p:cNvPr>
          <p:cNvSpPr txBox="1"/>
          <p:nvPr/>
        </p:nvSpPr>
        <p:spPr>
          <a:xfrm>
            <a:off x="-1" y="381000"/>
            <a:ext cx="9005977" cy="584775"/>
          </a:xfrm>
          <a:prstGeom prst="rect">
            <a:avLst/>
          </a:prstGeom>
          <a:noFill/>
        </p:spPr>
        <p:txBody>
          <a:bodyPr wrap="square">
            <a:spAutoFit/>
          </a:bodyPr>
          <a:lstStyle/>
          <a:p>
            <a:pPr algn="ctr"/>
            <a:r>
              <a:rPr lang="en-US" sz="3200" b="1" dirty="0">
                <a:solidFill>
                  <a:srgbClr val="002060"/>
                </a:solidFill>
              </a:rPr>
              <a:t>DATA COLLECTION &amp; MODEL TRAINING </a:t>
            </a:r>
          </a:p>
        </p:txBody>
      </p:sp>
      <p:pic>
        <p:nvPicPr>
          <p:cNvPr id="3" name="Picture 2" descr="A screenshot of a computer">
            <a:extLst>
              <a:ext uri="{FF2B5EF4-FFF2-40B4-BE49-F238E27FC236}">
                <a16:creationId xmlns:a16="http://schemas.microsoft.com/office/drawing/2014/main" id="{36DCF1CA-BB36-83F3-BCCC-15B95B942A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215" y="1010943"/>
            <a:ext cx="4882976" cy="2746674"/>
          </a:xfrm>
          <a:prstGeom prst="rect">
            <a:avLst/>
          </a:prstGeom>
        </p:spPr>
      </p:pic>
      <p:pic>
        <p:nvPicPr>
          <p:cNvPr id="4" name="Picture 3" descr="A screenshot of a computer">
            <a:extLst>
              <a:ext uri="{FF2B5EF4-FFF2-40B4-BE49-F238E27FC236}">
                <a16:creationId xmlns:a16="http://schemas.microsoft.com/office/drawing/2014/main" id="{DC127E7E-5457-C672-34A7-EE26FC7F61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15" y="3833448"/>
            <a:ext cx="4882976" cy="2643552"/>
          </a:xfrm>
          <a:prstGeom prst="rect">
            <a:avLst/>
          </a:prstGeom>
        </p:spPr>
      </p:pic>
      <p:pic>
        <p:nvPicPr>
          <p:cNvPr id="6" name="Picture 5" descr="A screenshot of a computer">
            <a:extLst>
              <a:ext uri="{FF2B5EF4-FFF2-40B4-BE49-F238E27FC236}">
                <a16:creationId xmlns:a16="http://schemas.microsoft.com/office/drawing/2014/main" id="{3BDBFC9E-FADB-4B7C-2A4F-E10FA656D1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965775"/>
            <a:ext cx="4699649" cy="2643552"/>
          </a:xfrm>
          <a:prstGeom prst="rect">
            <a:avLst/>
          </a:prstGeom>
        </p:spPr>
      </p:pic>
      <p:pic>
        <p:nvPicPr>
          <p:cNvPr id="8" name="Picture 7" descr="A screenshot of a computer">
            <a:extLst>
              <a:ext uri="{FF2B5EF4-FFF2-40B4-BE49-F238E27FC236}">
                <a16:creationId xmlns:a16="http://schemas.microsoft.com/office/drawing/2014/main" id="{A0DE7FDA-46F1-63B7-8D3C-A47C0D2C08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757617"/>
            <a:ext cx="4699649" cy="2719383"/>
          </a:xfrm>
          <a:prstGeom prst="rect">
            <a:avLst/>
          </a:prstGeom>
        </p:spPr>
      </p:pic>
    </p:spTree>
    <p:extLst>
      <p:ext uri="{BB962C8B-B14F-4D97-AF65-F5344CB8AC3E}">
        <p14:creationId xmlns:p14="http://schemas.microsoft.com/office/powerpoint/2010/main" val="294163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C556-07C1-45EA-3237-8AFAC94E760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75249C1-F350-7824-25B0-D8E8441B0B27}"/>
              </a:ext>
            </a:extLst>
          </p:cNvPr>
          <p:cNvSpPr txBox="1"/>
          <p:nvPr/>
        </p:nvSpPr>
        <p:spPr>
          <a:xfrm>
            <a:off x="407413" y="228959"/>
            <a:ext cx="5591558" cy="707886"/>
          </a:xfrm>
          <a:prstGeom prst="rect">
            <a:avLst/>
          </a:prstGeom>
          <a:noFill/>
        </p:spPr>
        <p:txBody>
          <a:bodyPr wrap="square" rtlCol="0">
            <a:spAutoFit/>
          </a:bodyPr>
          <a:lstStyle/>
          <a:p>
            <a:r>
              <a:rPr lang="en-US" sz="4000" b="1" dirty="0">
                <a:solidFill>
                  <a:srgbClr val="001D58"/>
                </a:solidFill>
              </a:rPr>
              <a:t>MODEL SELECTION</a:t>
            </a:r>
          </a:p>
        </p:txBody>
      </p:sp>
      <p:pic>
        <p:nvPicPr>
          <p:cNvPr id="3" name="Picture 2" descr="A screenshot of a computer">
            <a:extLst>
              <a:ext uri="{FF2B5EF4-FFF2-40B4-BE49-F238E27FC236}">
                <a16:creationId xmlns:a16="http://schemas.microsoft.com/office/drawing/2014/main" id="{5CF46006-AD1C-0009-7BA7-19D4A52CC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413" y="1508760"/>
            <a:ext cx="5554134" cy="3124200"/>
          </a:xfrm>
          <a:prstGeom prst="rect">
            <a:avLst/>
          </a:prstGeom>
        </p:spPr>
      </p:pic>
      <p:pic>
        <p:nvPicPr>
          <p:cNvPr id="5" name="Picture 4" descr="A screenshot of a computer">
            <a:extLst>
              <a:ext uri="{FF2B5EF4-FFF2-40B4-BE49-F238E27FC236}">
                <a16:creationId xmlns:a16="http://schemas.microsoft.com/office/drawing/2014/main" id="{3BFB7AEE-8F19-BB16-DA06-B0F77FD244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0455" y="1508760"/>
            <a:ext cx="5554134" cy="3124200"/>
          </a:xfrm>
          <a:prstGeom prst="rect">
            <a:avLst/>
          </a:prstGeom>
        </p:spPr>
      </p:pic>
    </p:spTree>
    <p:extLst>
      <p:ext uri="{BB962C8B-B14F-4D97-AF65-F5344CB8AC3E}">
        <p14:creationId xmlns:p14="http://schemas.microsoft.com/office/powerpoint/2010/main" val="1178975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B218E-4A32-0382-E16F-2B73CD380E0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1C75B5-6C3A-F21D-3095-ECF6252FD31D}"/>
              </a:ext>
            </a:extLst>
          </p:cNvPr>
          <p:cNvSpPr txBox="1"/>
          <p:nvPr/>
        </p:nvSpPr>
        <p:spPr>
          <a:xfrm>
            <a:off x="408736" y="329991"/>
            <a:ext cx="6842964" cy="707886"/>
          </a:xfrm>
          <a:prstGeom prst="rect">
            <a:avLst/>
          </a:prstGeom>
          <a:noFill/>
        </p:spPr>
        <p:txBody>
          <a:bodyPr wrap="square" rtlCol="0">
            <a:spAutoFit/>
          </a:bodyPr>
          <a:lstStyle/>
          <a:p>
            <a:r>
              <a:rPr lang="en-US" sz="4000" b="1" dirty="0">
                <a:solidFill>
                  <a:srgbClr val="001D58"/>
                </a:solidFill>
              </a:rPr>
              <a:t>WORKING PRODUCT</a:t>
            </a:r>
          </a:p>
        </p:txBody>
      </p:sp>
      <p:pic>
        <p:nvPicPr>
          <p:cNvPr id="3" name="Picture 2" descr="A computer screen shot of a computer screen">
            <a:extLst>
              <a:ext uri="{FF2B5EF4-FFF2-40B4-BE49-F238E27FC236}">
                <a16:creationId xmlns:a16="http://schemas.microsoft.com/office/drawing/2014/main" id="{5E653B53-A9EC-CBB9-2A06-35C7117304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36" y="1706880"/>
            <a:ext cx="5418666" cy="3048000"/>
          </a:xfrm>
          <a:prstGeom prst="rect">
            <a:avLst/>
          </a:prstGeom>
        </p:spPr>
      </p:pic>
      <p:pic>
        <p:nvPicPr>
          <p:cNvPr id="5" name="Picture 4" descr="A screenshot of a computer">
            <a:extLst>
              <a:ext uri="{FF2B5EF4-FFF2-40B4-BE49-F238E27FC236}">
                <a16:creationId xmlns:a16="http://schemas.microsoft.com/office/drawing/2014/main" id="{DC646F4D-56F0-0334-187B-F8C1DF8D0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4598" y="1706880"/>
            <a:ext cx="5418666" cy="3048000"/>
          </a:xfrm>
          <a:prstGeom prst="rect">
            <a:avLst/>
          </a:prstGeom>
        </p:spPr>
      </p:pic>
    </p:spTree>
    <p:extLst>
      <p:ext uri="{BB962C8B-B14F-4D97-AF65-F5344CB8AC3E}">
        <p14:creationId xmlns:p14="http://schemas.microsoft.com/office/powerpoint/2010/main" val="1075072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FD538-9570-BA4F-BDF2-85CC51AED40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D2347E-0F71-4F1D-46F1-4BF27EF5392A}"/>
              </a:ext>
            </a:extLst>
          </p:cNvPr>
          <p:cNvSpPr txBox="1"/>
          <p:nvPr/>
        </p:nvSpPr>
        <p:spPr>
          <a:xfrm>
            <a:off x="-805543" y="260552"/>
            <a:ext cx="4953000" cy="523220"/>
          </a:xfrm>
          <a:prstGeom prst="rect">
            <a:avLst/>
          </a:prstGeom>
          <a:noFill/>
        </p:spPr>
        <p:txBody>
          <a:bodyPr wrap="square">
            <a:spAutoFit/>
          </a:bodyPr>
          <a:lstStyle/>
          <a:p>
            <a:pPr algn="ctr"/>
            <a:r>
              <a:rPr lang="en-US" sz="2800" b="1" dirty="0">
                <a:solidFill>
                  <a:srgbClr val="002060"/>
                </a:solidFill>
              </a:rPr>
              <a:t>TESTING</a:t>
            </a:r>
          </a:p>
        </p:txBody>
      </p:sp>
      <p:pic>
        <p:nvPicPr>
          <p:cNvPr id="4" name="Picture 3" descr="A screen shot of a computer">
            <a:extLst>
              <a:ext uri="{FF2B5EF4-FFF2-40B4-BE49-F238E27FC236}">
                <a16:creationId xmlns:a16="http://schemas.microsoft.com/office/drawing/2014/main" id="{C36335D2-CBBB-C46E-557E-DCE27C8FF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 y="1078747"/>
            <a:ext cx="8519160" cy="2542756"/>
          </a:xfrm>
          <a:prstGeom prst="rect">
            <a:avLst/>
          </a:prstGeom>
        </p:spPr>
      </p:pic>
      <p:pic>
        <p:nvPicPr>
          <p:cNvPr id="6" name="Picture 5" descr="A black screen with white text&#10;&#10;AI-generated content may be incorrect.">
            <a:extLst>
              <a:ext uri="{FF2B5EF4-FFF2-40B4-BE49-F238E27FC236}">
                <a16:creationId xmlns:a16="http://schemas.microsoft.com/office/drawing/2014/main" id="{3A3BD012-E7AA-9B3A-47CD-3E32F794902B}"/>
              </a:ext>
            </a:extLst>
          </p:cNvPr>
          <p:cNvPicPr>
            <a:picLocks noChangeAspect="1"/>
          </p:cNvPicPr>
          <p:nvPr/>
        </p:nvPicPr>
        <p:blipFill>
          <a:blip r:embed="rId3">
            <a:extLst>
              <a:ext uri="{28A0092B-C50C-407E-A947-70E740481C1C}">
                <a14:useLocalDpi xmlns:a14="http://schemas.microsoft.com/office/drawing/2010/main" val="0"/>
              </a:ext>
            </a:extLst>
          </a:blip>
          <a:srcRect r="8361"/>
          <a:stretch/>
        </p:blipFill>
        <p:spPr>
          <a:xfrm>
            <a:off x="472440" y="4008163"/>
            <a:ext cx="8519160" cy="1463881"/>
          </a:xfrm>
          <a:prstGeom prst="rect">
            <a:avLst/>
          </a:prstGeom>
        </p:spPr>
      </p:pic>
    </p:spTree>
    <p:extLst>
      <p:ext uri="{BB962C8B-B14F-4D97-AF65-F5344CB8AC3E}">
        <p14:creationId xmlns:p14="http://schemas.microsoft.com/office/powerpoint/2010/main" val="1107340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B9955-5967-667B-C35E-EDDC8E4A8DC9}"/>
              </a:ext>
            </a:extLst>
          </p:cNvPr>
          <p:cNvSpPr txBox="1"/>
          <p:nvPr/>
        </p:nvSpPr>
        <p:spPr>
          <a:xfrm>
            <a:off x="457200" y="609600"/>
            <a:ext cx="3886200" cy="830997"/>
          </a:xfrm>
          <a:prstGeom prst="rect">
            <a:avLst/>
          </a:prstGeom>
          <a:noFill/>
        </p:spPr>
        <p:txBody>
          <a:bodyPr wrap="square" rtlCol="0">
            <a:spAutoFit/>
          </a:bodyPr>
          <a:lstStyle/>
          <a:p>
            <a:pPr algn="ctr"/>
            <a:r>
              <a:rPr lang="en-LK" sz="4800" b="1" dirty="0">
                <a:solidFill>
                  <a:srgbClr val="002060"/>
                </a:solidFill>
              </a:rPr>
              <a:t>REFERENCES</a:t>
            </a:r>
          </a:p>
        </p:txBody>
      </p:sp>
      <p:sp>
        <p:nvSpPr>
          <p:cNvPr id="9" name="TextBox 8">
            <a:extLst>
              <a:ext uri="{FF2B5EF4-FFF2-40B4-BE49-F238E27FC236}">
                <a16:creationId xmlns:a16="http://schemas.microsoft.com/office/drawing/2014/main" id="{045C9F42-672E-F4BD-4EBB-85374558F9E4}"/>
              </a:ext>
            </a:extLst>
          </p:cNvPr>
          <p:cNvSpPr txBox="1"/>
          <p:nvPr/>
        </p:nvSpPr>
        <p:spPr>
          <a:xfrm>
            <a:off x="938780" y="2286000"/>
            <a:ext cx="10314439" cy="3577518"/>
          </a:xfrm>
          <a:prstGeom prst="rect">
            <a:avLst/>
          </a:prstGeom>
        </p:spPr>
        <p:txBody>
          <a:bodyPr wrap="square" lIns="0" tIns="0" rIns="0" bIns="0" rtlCol="0" anchor="t">
            <a:spAutoFit/>
          </a:bodyPr>
          <a:lstStyle/>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a:t>
            </a:r>
            <a:r>
              <a:rPr lang="en-US" sz="1600" dirty="0">
                <a:solidFill>
                  <a:srgbClr val="545454"/>
                </a:solidFill>
                <a:latin typeface="Montserrat"/>
              </a:rPr>
              <a:t>1] “The easiest way to find the and compare building materials”,  Available: </a:t>
            </a:r>
            <a:r>
              <a:rPr lang="en-US" sz="1600" dirty="0">
                <a:solidFill>
                  <a:srgbClr val="545454"/>
                </a:solidFill>
                <a:latin typeface="Montserrat"/>
                <a:hlinkClick r:id="rId2"/>
              </a:rPr>
              <a:t>https://2050-materials.com/.</a:t>
            </a: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ontserrat"/>
              </a:rPr>
              <a:t> [2]“Building Materials”, Available: </a:t>
            </a:r>
            <a:r>
              <a:rPr lang="en-US" sz="1600" dirty="0">
                <a:solidFill>
                  <a:srgbClr val="545454"/>
                </a:solidFill>
                <a:latin typeface="Montserrat"/>
                <a:hlinkClick r:id="rId3"/>
              </a:rPr>
              <a:t>https://www.bimobject.com/en/categories/building-materials</a:t>
            </a:r>
            <a:r>
              <a:rPr lang="en-US" sz="1600" dirty="0">
                <a:solidFill>
                  <a:srgbClr val="545454"/>
                </a:solidFill>
                <a:latin typeface="Montserrat"/>
              </a:rPr>
              <a:t>.</a:t>
            </a: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ontserrat Bold"/>
              </a:rPr>
              <a:t>[3]</a:t>
            </a:r>
            <a:r>
              <a:rPr lang="en-US" sz="1600" dirty="0">
                <a:solidFill>
                  <a:srgbClr val="545454"/>
                </a:solidFill>
                <a:latin typeface="Montserrat"/>
              </a:rPr>
              <a:t> “Building Materials and Components statistics” : </a:t>
            </a:r>
            <a:r>
              <a:rPr lang="en-US" sz="1600" dirty="0">
                <a:solidFill>
                  <a:srgbClr val="545454"/>
                </a:solidFill>
                <a:latin typeface="Montserrat"/>
                <a:hlinkClick r:id="rId4"/>
              </a:rPr>
              <a:t>https://www.data.gov.uk/dataset/75ee36ed-21f7-4d7b-9e7c-f5bf4546145d/building-materials-and-components-statistics</a:t>
            </a:r>
            <a:r>
              <a:rPr lang="en-US" sz="1600" dirty="0">
                <a:solidFill>
                  <a:srgbClr val="545454"/>
                </a:solidFill>
                <a:latin typeface="Montserrat"/>
              </a:rPr>
              <a:t>.</a:t>
            </a:r>
            <a:endParaRPr lang="en-US" sz="1600" dirty="0">
              <a:solidFill>
                <a:srgbClr val="545454"/>
              </a:solidFill>
              <a:latin typeface="Montserrat Bold"/>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ontserrat Bold"/>
              </a:rPr>
              <a:t>[3]</a:t>
            </a:r>
            <a:r>
              <a:rPr lang="en-US" sz="1600" dirty="0">
                <a:solidFill>
                  <a:srgbClr val="545454"/>
                </a:solidFill>
                <a:latin typeface="Montserrat"/>
              </a:rPr>
              <a:t> “Climate change ” : </a:t>
            </a:r>
            <a:r>
              <a:rPr lang="en-US" sz="1600" dirty="0">
                <a:solidFill>
                  <a:srgbClr val="545454"/>
                </a:solidFill>
                <a:latin typeface="Montserrat"/>
                <a:hlinkClick r:id="rId4"/>
              </a:rPr>
              <a:t>https://www.data.gov.uk/dataset/75ee36ed-21f7-4d7b-9e7c-f5bf4546145d/building-materials-and-components-statistics</a:t>
            </a:r>
            <a:r>
              <a:rPr lang="en-US" sz="1600" dirty="0">
                <a:solidFill>
                  <a:srgbClr val="545454"/>
                </a:solidFill>
                <a:latin typeface="Montserrat"/>
              </a:rPr>
              <a:t>.</a:t>
            </a: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ontserrat"/>
              </a:rPr>
              <a:t>[4]Kaggle : “Climate change Earth Surface Temperature Data” : </a:t>
            </a:r>
            <a:r>
              <a:rPr lang="en-US" sz="1600" dirty="0">
                <a:solidFill>
                  <a:srgbClr val="545454"/>
                </a:solidFill>
                <a:latin typeface="Montserrat"/>
                <a:hlinkClick r:id="rId5"/>
              </a:rPr>
              <a:t>https://www.kaggle.com/datasets/berkeleyearth/climate-change-earth-surface-temperature-data?select=GlobalLandTemperaturesByMajorCity.csv</a:t>
            </a:r>
            <a:endParaRPr lang="en-US" sz="1600" dirty="0">
              <a:solidFill>
                <a:srgbClr val="545454"/>
              </a:solidFill>
              <a:latin typeface="Montserrat Bold"/>
            </a:endParaRPr>
          </a:p>
          <a:p>
            <a:pPr marL="171450" indent="-171450">
              <a:lnSpc>
                <a:spcPts val="1400"/>
              </a:lnSpc>
              <a:buFont typeface="Wingdings" panose="05000000000000000000" pitchFamily="2" charset="2"/>
              <a:buChar char="v"/>
            </a:pPr>
            <a:endParaRPr lang="en-US" sz="1600" dirty="0">
              <a:solidFill>
                <a:srgbClr val="545454"/>
              </a:solidFill>
              <a:latin typeface="Montserrat"/>
            </a:endParaRPr>
          </a:p>
          <a:p>
            <a:pPr>
              <a:lnSpc>
                <a:spcPts val="1400"/>
              </a:lnSpc>
            </a:pPr>
            <a:endParaRPr lang="en-US" sz="1600" dirty="0">
              <a:solidFill>
                <a:srgbClr val="545454"/>
              </a:solidFill>
              <a:latin typeface="Montserrat"/>
            </a:endParaRPr>
          </a:p>
          <a:p>
            <a:pPr>
              <a:lnSpc>
                <a:spcPts val="1400"/>
              </a:lnSpc>
            </a:pPr>
            <a:endParaRPr lang="en-US" sz="1400" dirty="0">
              <a:solidFill>
                <a:srgbClr val="545454"/>
              </a:solidFill>
              <a:latin typeface="Montserrat"/>
              <a:hlinkClick r:id="" action="ppaction://noaction"/>
            </a:endParaRPr>
          </a:p>
          <a:p>
            <a:pPr>
              <a:lnSpc>
                <a:spcPts val="1400"/>
              </a:lnSpc>
            </a:pPr>
            <a:endParaRPr lang="en-US" sz="1000" dirty="0">
              <a:solidFill>
                <a:srgbClr val="545454"/>
              </a:solidFill>
              <a:latin typeface="Montserrat"/>
              <a:hlinkClick r:id="" action="ppaction://noaction"/>
            </a:endParaRPr>
          </a:p>
          <a:p>
            <a:pPr>
              <a:lnSpc>
                <a:spcPts val="1400"/>
              </a:lnSpc>
            </a:pPr>
            <a:endParaRPr lang="en-US" sz="1000" dirty="0">
              <a:solidFill>
                <a:srgbClr val="545454"/>
              </a:solidFill>
              <a:latin typeface="Montserrat"/>
              <a:hlinkClick r:id="" action="ppaction://noaction"/>
            </a:endParaRPr>
          </a:p>
          <a:p>
            <a:pPr>
              <a:lnSpc>
                <a:spcPts val="1400"/>
              </a:lnSpc>
            </a:pPr>
            <a:endParaRPr lang="en-US" sz="1000" dirty="0">
              <a:solidFill>
                <a:srgbClr val="545454"/>
              </a:solidFill>
              <a:latin typeface="Montserrat"/>
            </a:endParaRPr>
          </a:p>
        </p:txBody>
      </p:sp>
    </p:spTree>
    <p:extLst>
      <p:ext uri="{BB962C8B-B14F-4D97-AF65-F5344CB8AC3E}">
        <p14:creationId xmlns:p14="http://schemas.microsoft.com/office/powerpoint/2010/main" val="259984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110343" y="1202428"/>
            <a:ext cx="8542232" cy="1921635"/>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prstGeom prst="flowChartAlternateProcess">
              <a:avLst/>
            </a:pr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flowChartAlternateProcess">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1239079" y="1813866"/>
            <a:ext cx="7937578" cy="707886"/>
          </a:xfrm>
          <a:prstGeom prst="rect">
            <a:avLst/>
          </a:prstGeom>
          <a:noFill/>
        </p:spPr>
        <p:txBody>
          <a:bodyPr wrap="square">
            <a:spAutoFit/>
          </a:bodyPr>
          <a:lstStyle/>
          <a:p>
            <a:pPr algn="ctr"/>
            <a:r>
              <a:rPr lang="en-US" sz="4000" b="1" dirty="0">
                <a:solidFill>
                  <a:schemeClr val="bg1"/>
                </a:solidFill>
              </a:rPr>
              <a:t>IT21223808 |</a:t>
            </a:r>
            <a:r>
              <a:rPr lang="en-US" sz="4000" b="1" dirty="0" err="1">
                <a:solidFill>
                  <a:schemeClr val="bg1"/>
                </a:solidFill>
              </a:rPr>
              <a:t>Linganathan.J</a:t>
            </a:r>
            <a:r>
              <a:rPr lang="en-US" sz="4000" b="1" dirty="0">
                <a:solidFill>
                  <a:schemeClr val="bg1"/>
                </a:solidFill>
              </a:rPr>
              <a:t> </a:t>
            </a:r>
            <a:endParaRPr lang="en-LK" sz="4000" b="1" dirty="0">
              <a:solidFill>
                <a:schemeClr val="bg1"/>
              </a:solidFill>
            </a:endParaRPr>
          </a:p>
        </p:txBody>
      </p:sp>
      <p:pic>
        <p:nvPicPr>
          <p:cNvPr id="3" name="Picture 2" descr="A child with long hair&#10;&#10;Description automatically generated">
            <a:extLst>
              <a:ext uri="{FF2B5EF4-FFF2-40B4-BE49-F238E27FC236}">
                <a16:creationId xmlns:a16="http://schemas.microsoft.com/office/drawing/2014/main" id="{01457A89-2D00-BEDC-36BD-FBA1EF789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1855" y="557824"/>
            <a:ext cx="1981066" cy="1921635"/>
          </a:xfrm>
          <a:prstGeom prst="ellipse">
            <a:avLst/>
          </a:prstGeom>
          <a:ln w="63500" cap="rnd">
            <a:noFill/>
          </a:ln>
          <a:effectLst/>
        </p:spPr>
      </p:pic>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1239079" y="3424535"/>
            <a:ext cx="8590721" cy="461665"/>
          </a:xfrm>
          <a:prstGeom prst="rect">
            <a:avLst/>
          </a:prstGeom>
          <a:noFill/>
        </p:spPr>
        <p:txBody>
          <a:bodyPr wrap="square">
            <a:spAutoFit/>
          </a:bodyPr>
          <a:lstStyle/>
          <a:p>
            <a:pPr algn="ctr"/>
            <a:r>
              <a:rPr lang="en-US" sz="2400" b="1" dirty="0"/>
              <a:t>BSc (Hons) in Information Technology Specializing in IT</a:t>
            </a:r>
          </a:p>
        </p:txBody>
      </p:sp>
    </p:spTree>
    <p:extLst>
      <p:ext uri="{BB962C8B-B14F-4D97-AF65-F5344CB8AC3E}">
        <p14:creationId xmlns:p14="http://schemas.microsoft.com/office/powerpoint/2010/main" val="1030471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5E58F977-5530-2B99-C8BB-BCFD418FB658}"/>
              </a:ext>
            </a:extLst>
          </p:cNvPr>
          <p:cNvGraphicFramePr/>
          <p:nvPr>
            <p:extLst>
              <p:ext uri="{D42A27DB-BD31-4B8C-83A1-F6EECF244321}">
                <p14:modId xmlns:p14="http://schemas.microsoft.com/office/powerpoint/2010/main" val="3198493244"/>
              </p:ext>
            </p:extLst>
          </p:nvPr>
        </p:nvGraphicFramePr>
        <p:xfrm>
          <a:off x="750498" y="857658"/>
          <a:ext cx="10722633" cy="4887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688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828800" y="198896"/>
            <a:ext cx="8001000" cy="1161431"/>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12" name="TextBox 11">
            <a:extLst>
              <a:ext uri="{FF2B5EF4-FFF2-40B4-BE49-F238E27FC236}">
                <a16:creationId xmlns:a16="http://schemas.microsoft.com/office/drawing/2014/main" id="{04BCDB15-C13D-6B9D-15B1-03795E900755}"/>
              </a:ext>
            </a:extLst>
          </p:cNvPr>
          <p:cNvSpPr txBox="1"/>
          <p:nvPr/>
        </p:nvSpPr>
        <p:spPr>
          <a:xfrm>
            <a:off x="762000" y="1905000"/>
            <a:ext cx="10972800" cy="3462486"/>
          </a:xfrm>
          <a:prstGeom prst="rect">
            <a:avLst/>
          </a:prstGeom>
          <a:noFill/>
        </p:spPr>
        <p:txBody>
          <a:bodyPr wrap="square" rtlCol="0">
            <a:spAutoFit/>
          </a:bodyPr>
          <a:lstStyle/>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p>
          <a:p>
            <a:pPr marR="0">
              <a:lnSpc>
                <a:spcPct val="115000"/>
              </a:lnSpc>
              <a:spcBef>
                <a:spcPts val="0"/>
              </a:spcBef>
              <a:spcAft>
                <a:spcPts val="800"/>
              </a:spcAft>
            </a:pPr>
            <a:r>
              <a:rPr lang="en-US" sz="2000" kern="100">
                <a:latin typeface="Aptos" panose="020B0004020202020204" pitchFamily="34" charset="0"/>
                <a:ea typeface="Aptos" panose="020B0004020202020204" pitchFamily="34" charset="0"/>
                <a:cs typeface="Latha" panose="020B0604020202020204" pitchFamily="34" charset="0"/>
              </a:rPr>
              <a:t>        </a:t>
            </a:r>
            <a:r>
              <a:rPr lang="en-US" sz="2000" kern="100">
                <a:effectLst/>
                <a:latin typeface="Aptos" panose="020B0004020202020204" pitchFamily="34" charset="0"/>
                <a:ea typeface="Aptos" panose="020B0004020202020204" pitchFamily="34" charset="0"/>
                <a:cs typeface="Latha" panose="020B0604020202020204" pitchFamily="34" charset="0"/>
              </a:rPr>
              <a:t>  - Solar energy is a key solution to the growing energy needs and environmental concerns</a:t>
            </a: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          - Harnessing solar power efficiently can significantly reduce carbon footprint and energy costs.</a:t>
            </a:r>
          </a:p>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  Project Aim:</a:t>
            </a: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         - Develop a system to recommend optimal solar panel specifications and pricing.</a:t>
            </a: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         - Base recommendations on estimated energy consumption and available land area.</a:t>
            </a:r>
          </a:p>
          <a:p>
            <a:pPr marL="285750" indent="-285750">
              <a:buFont typeface="Wingdings" panose="05000000000000000000" pitchFamily="2" charset="2"/>
              <a:buChar char="v"/>
            </a:pPr>
            <a:endParaRPr lang="en-US"/>
          </a:p>
        </p:txBody>
      </p:sp>
      <p:sp>
        <p:nvSpPr>
          <p:cNvPr id="10" name="TextBox 9">
            <a:extLst>
              <a:ext uri="{FF2B5EF4-FFF2-40B4-BE49-F238E27FC236}">
                <a16:creationId xmlns:a16="http://schemas.microsoft.com/office/drawing/2014/main" id="{994E5FA3-C7B6-18F9-FEAD-7019C11161C4}"/>
              </a:ext>
            </a:extLst>
          </p:cNvPr>
          <p:cNvSpPr txBox="1"/>
          <p:nvPr/>
        </p:nvSpPr>
        <p:spPr>
          <a:xfrm>
            <a:off x="2632435" y="326939"/>
            <a:ext cx="6097836" cy="707886"/>
          </a:xfrm>
          <a:prstGeom prst="rect">
            <a:avLst/>
          </a:prstGeom>
          <a:noFill/>
        </p:spPr>
        <p:txBody>
          <a:bodyPr wrap="square">
            <a:spAutoFit/>
          </a:bodyPr>
          <a:lstStyle/>
          <a:p>
            <a:pPr algn="ctr"/>
            <a:r>
              <a:rPr lang="en-US" sz="4000" b="1">
                <a:solidFill>
                  <a:schemeClr val="bg1"/>
                </a:solidFill>
              </a:rPr>
              <a:t>Introduction</a:t>
            </a:r>
          </a:p>
        </p:txBody>
      </p:sp>
    </p:spTree>
    <p:extLst>
      <p:ext uri="{BB962C8B-B14F-4D97-AF65-F5344CB8AC3E}">
        <p14:creationId xmlns:p14="http://schemas.microsoft.com/office/powerpoint/2010/main" val="4030386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21" y="4343400"/>
            <a:ext cx="2916621" cy="1307198"/>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3" name="TextBox 18">
            <a:extLst>
              <a:ext uri="{FF2B5EF4-FFF2-40B4-BE49-F238E27FC236}">
                <a16:creationId xmlns:a16="http://schemas.microsoft.com/office/drawing/2014/main" id="{42CB8062-A915-A57C-8144-7F0EFA6BBA37}"/>
              </a:ext>
            </a:extLst>
          </p:cNvPr>
          <p:cNvSpPr txBox="1"/>
          <p:nvPr/>
        </p:nvSpPr>
        <p:spPr>
          <a:xfrm>
            <a:off x="1143000" y="0"/>
            <a:ext cx="4267200" cy="874470"/>
          </a:xfrm>
          <a:prstGeom prst="rect">
            <a:avLst/>
          </a:prstGeom>
        </p:spPr>
        <p:txBody>
          <a:bodyPr wrap="square" lIns="0" tIns="0" rIns="0" bIns="0" rtlCol="0" anchor="t">
            <a:spAutoFit/>
          </a:bodyPr>
          <a:lstStyle/>
          <a:p>
            <a:pPr>
              <a:lnSpc>
                <a:spcPts val="8049"/>
              </a:lnSpc>
            </a:pPr>
            <a:r>
              <a:rPr lang="en-US" sz="3600" b="1">
                <a:solidFill>
                  <a:srgbClr val="002060"/>
                </a:solidFill>
              </a:rPr>
              <a:t>Research problem</a:t>
            </a:r>
          </a:p>
        </p:txBody>
      </p:sp>
      <p:grpSp>
        <p:nvGrpSpPr>
          <p:cNvPr id="8" name="Group 8">
            <a:extLst>
              <a:ext uri="{FF2B5EF4-FFF2-40B4-BE49-F238E27FC236}">
                <a16:creationId xmlns:a16="http://schemas.microsoft.com/office/drawing/2014/main" id="{6AC8D67F-F11F-D7B3-F158-C6EC10AB00C4}"/>
              </a:ext>
            </a:extLst>
          </p:cNvPr>
          <p:cNvGrpSpPr/>
          <p:nvPr/>
        </p:nvGrpSpPr>
        <p:grpSpPr>
          <a:xfrm>
            <a:off x="9067800" y="152400"/>
            <a:ext cx="3124200" cy="1307198"/>
            <a:chOff x="0" y="-38100"/>
            <a:chExt cx="3326311" cy="1255581"/>
          </a:xfrm>
          <a:solidFill>
            <a:srgbClr val="002060"/>
          </a:solidFill>
        </p:grpSpPr>
        <p:sp>
          <p:nvSpPr>
            <p:cNvPr id="9" name="Freeform 9">
              <a:extLst>
                <a:ext uri="{FF2B5EF4-FFF2-40B4-BE49-F238E27FC236}">
                  <a16:creationId xmlns:a16="http://schemas.microsoft.com/office/drawing/2014/main" id="{1E278022-1DFD-446E-6D01-06518D4889A8}"/>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10" name="TextBox 10">
              <a:extLst>
                <a:ext uri="{FF2B5EF4-FFF2-40B4-BE49-F238E27FC236}">
                  <a16:creationId xmlns:a16="http://schemas.microsoft.com/office/drawing/2014/main" id="{3B5E44FB-8779-C7C6-3E04-D83FD135595D}"/>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5">
            <a:extLst>
              <a:ext uri="{FF2B5EF4-FFF2-40B4-BE49-F238E27FC236}">
                <a16:creationId xmlns:a16="http://schemas.microsoft.com/office/drawing/2014/main" id="{5DE5B215-535A-5949-BA6F-710EAA24DC0F}"/>
              </a:ext>
            </a:extLst>
          </p:cNvPr>
          <p:cNvGrpSpPr/>
          <p:nvPr/>
        </p:nvGrpSpPr>
        <p:grpSpPr>
          <a:xfrm>
            <a:off x="2971800" y="1535798"/>
            <a:ext cx="8487685" cy="4435968"/>
            <a:chOff x="0" y="0"/>
            <a:chExt cx="14544035" cy="9755605"/>
          </a:xfrm>
          <a:solidFill>
            <a:srgbClr val="4668A2"/>
          </a:solidFill>
        </p:grpSpPr>
        <p:sp>
          <p:nvSpPr>
            <p:cNvPr id="12" name="Freeform 16">
              <a:extLst>
                <a:ext uri="{FF2B5EF4-FFF2-40B4-BE49-F238E27FC236}">
                  <a16:creationId xmlns:a16="http://schemas.microsoft.com/office/drawing/2014/main" id="{55367E7B-E1BB-4B01-191D-EFDF30AFCCD0}"/>
                </a:ext>
              </a:extLst>
            </p:cNvPr>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pic>
        <p:nvPicPr>
          <p:cNvPr id="13" name="Picture 12">
            <a:extLst>
              <a:ext uri="{FF2B5EF4-FFF2-40B4-BE49-F238E27FC236}">
                <a16:creationId xmlns:a16="http://schemas.microsoft.com/office/drawing/2014/main" id="{933A9249-A1F7-F247-A5E8-17DA17FAD472}"/>
              </a:ext>
            </a:extLst>
          </p:cNvPr>
          <p:cNvPicPr>
            <a:picLocks noChangeAspect="1"/>
          </p:cNvPicPr>
          <p:nvPr/>
        </p:nvPicPr>
        <p:blipFill>
          <a:blip r:embed="rId2"/>
          <a:stretch>
            <a:fillRect/>
          </a:stretch>
        </p:blipFill>
        <p:spPr>
          <a:xfrm>
            <a:off x="381000" y="1676400"/>
            <a:ext cx="2328874" cy="2566638"/>
          </a:xfrm>
          <a:prstGeom prst="rect">
            <a:avLst/>
          </a:prstGeom>
        </p:spPr>
      </p:pic>
      <p:sp>
        <p:nvSpPr>
          <p:cNvPr id="7" name="TextBox 6">
            <a:extLst>
              <a:ext uri="{FF2B5EF4-FFF2-40B4-BE49-F238E27FC236}">
                <a16:creationId xmlns:a16="http://schemas.microsoft.com/office/drawing/2014/main" id="{374E35BA-A82C-BD8E-4827-33B2CBA5FA7C}"/>
              </a:ext>
            </a:extLst>
          </p:cNvPr>
          <p:cNvSpPr txBox="1"/>
          <p:nvPr/>
        </p:nvSpPr>
        <p:spPr>
          <a:xfrm>
            <a:off x="3047999" y="1520994"/>
            <a:ext cx="8411485" cy="4438331"/>
          </a:xfrm>
          <a:prstGeom prst="rect">
            <a:avLst/>
          </a:prstGeom>
          <a:noFill/>
        </p:spPr>
        <p:txBody>
          <a:bodyPr wrap="square" rtlCol="0">
            <a:spAutoFit/>
          </a:bodyPr>
          <a:lstStyle/>
          <a:p>
            <a:pPr>
              <a:lnSpc>
                <a:spcPct val="200000"/>
              </a:lnSpc>
            </a:pPr>
            <a:r>
              <a:rPr lang="en-US" dirty="0"/>
              <a:t>The growing demand for renewable energy necessitates cost-effective solar panel installations. However, challenges like predicting energy consumption, selecting suitable configurations, and balancing cost, efficiency, and space constraints remain.</a:t>
            </a:r>
          </a:p>
          <a:p>
            <a:pPr>
              <a:lnSpc>
                <a:spcPct val="200000"/>
              </a:lnSpc>
            </a:pPr>
            <a:r>
              <a:rPr lang="en-US" dirty="0"/>
              <a:t> </a:t>
            </a:r>
          </a:p>
          <a:p>
            <a:pPr>
              <a:lnSpc>
                <a:spcPct val="200000"/>
              </a:lnSpc>
            </a:pPr>
            <a:r>
              <a:rPr lang="en-US" dirty="0"/>
              <a:t>The research aims to recommend solar panel specifications and pricing based on estimated energy consumption and available land area. It explores models, algorithms, selection methods, and cost estimation methods to develop a tailored system for reliable solar panel recommendations.</a:t>
            </a:r>
          </a:p>
        </p:txBody>
      </p:sp>
    </p:spTree>
    <p:extLst>
      <p:ext uri="{BB962C8B-B14F-4D97-AF65-F5344CB8AC3E}">
        <p14:creationId xmlns:p14="http://schemas.microsoft.com/office/powerpoint/2010/main" val="364433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20115"/>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381000" y="59562"/>
            <a:ext cx="5410200" cy="6324600"/>
            <a:chOff x="0" y="0"/>
            <a:chExt cx="2408296" cy="2709333"/>
          </a:xfrm>
          <a:solidFill>
            <a:srgbClr val="002060"/>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343400" y="0"/>
            <a:ext cx="6172200" cy="769441"/>
          </a:xfrm>
          <a:prstGeom prst="rect">
            <a:avLst/>
          </a:prstGeom>
          <a:noFill/>
        </p:spPr>
        <p:txBody>
          <a:bodyPr wrap="square">
            <a:spAutoFit/>
          </a:bodyPr>
          <a:lstStyle/>
          <a:p>
            <a:r>
              <a:rPr lang="en-LK" sz="4400">
                <a:solidFill>
                  <a:schemeClr val="bg1"/>
                </a:solidFill>
              </a:rPr>
              <a:t>Objec</a:t>
            </a:r>
            <a:r>
              <a:rPr lang="en-LK" sz="4400" b="1">
                <a:solidFill>
                  <a:srgbClr val="002060"/>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8382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762000"/>
            <a:ext cx="2230115" cy="1002197"/>
          </a:xfrm>
          <a:prstGeom prst="rect">
            <a:avLst/>
          </a:prstGeom>
          <a:noFill/>
        </p:spPr>
        <p:txBody>
          <a:bodyPr wrap="square">
            <a:spAutoFit/>
          </a:bodyPr>
          <a:lstStyle/>
          <a:p>
            <a:pPr algn="just">
              <a:lnSpc>
                <a:spcPts val="3811"/>
              </a:lnSpc>
            </a:pPr>
            <a:r>
              <a:rPr lang="en-US" sz="2000" b="1">
                <a:solidFill>
                  <a:schemeClr val="bg1"/>
                </a:solidFill>
              </a:rPr>
              <a:t>Main Objective </a:t>
            </a:r>
            <a:r>
              <a:rPr lang="en-US" sz="2000">
                <a:solidFill>
                  <a:schemeClr val="bg1"/>
                </a:solidFill>
              </a:rPr>
              <a:t>:</a:t>
            </a:r>
          </a:p>
          <a:p>
            <a:pPr algn="just">
              <a:lnSpc>
                <a:spcPts val="3811"/>
              </a:lnSpc>
            </a:pPr>
            <a:r>
              <a:rPr lang="en-US" sz="2000" spc="-97">
                <a:solidFill>
                  <a:srgbClr val="FFFFFF"/>
                </a:solidFill>
                <a:latin typeface="Montserrat Medium"/>
              </a:rPr>
              <a:t> </a:t>
            </a:r>
          </a:p>
        </p:txBody>
      </p:sp>
      <p:sp>
        <p:nvSpPr>
          <p:cNvPr id="14" name="TextBox 13">
            <a:extLst>
              <a:ext uri="{FF2B5EF4-FFF2-40B4-BE49-F238E27FC236}">
                <a16:creationId xmlns:a16="http://schemas.microsoft.com/office/drawing/2014/main" id="{22750C41-6134-56B4-83C7-3EF5D47300DD}"/>
              </a:ext>
            </a:extLst>
          </p:cNvPr>
          <p:cNvSpPr txBox="1"/>
          <p:nvPr/>
        </p:nvSpPr>
        <p:spPr>
          <a:xfrm>
            <a:off x="381000" y="3581400"/>
            <a:ext cx="5410200" cy="2403735"/>
          </a:xfrm>
          <a:prstGeom prst="rect">
            <a:avLst/>
          </a:prstGeom>
          <a:noFill/>
        </p:spPr>
        <p:txBody>
          <a:bodyPr wrap="square">
            <a:spAutoFit/>
          </a:bodyPr>
          <a:lstStyle/>
          <a:p>
            <a:pPr marL="285750" marR="0" indent="-285750">
              <a:lnSpc>
                <a:spcPct val="115000"/>
              </a:lnSpc>
              <a:spcBef>
                <a:spcPts val="0"/>
              </a:spcBef>
              <a:spcAft>
                <a:spcPts val="800"/>
              </a:spcAft>
              <a:buFont typeface="Arial" panose="020B0604020202020204" pitchFamily="34" charset="0"/>
              <a:buChar char="•"/>
            </a:pPr>
            <a:r>
              <a:rPr lang="en-US" sz="2000" kern="100" dirty="0">
                <a:solidFill>
                  <a:schemeClr val="bg1"/>
                </a:solidFill>
                <a:effectLst/>
                <a:latin typeface="Aptos" panose="020B0004020202020204" pitchFamily="34" charset="0"/>
                <a:ea typeface="Aptos" panose="020B0004020202020204" pitchFamily="34" charset="0"/>
                <a:cs typeface="Latha" panose="020B0604020202020204" pitchFamily="34" charset="0"/>
              </a:rPr>
              <a:t> Create algorithms to calculate land area and  estimate power demand.</a:t>
            </a:r>
          </a:p>
          <a:p>
            <a:pPr marL="285750" marR="0" indent="-285750">
              <a:lnSpc>
                <a:spcPct val="115000"/>
              </a:lnSpc>
              <a:spcBef>
                <a:spcPts val="0"/>
              </a:spcBef>
              <a:spcAft>
                <a:spcPts val="800"/>
              </a:spcAft>
              <a:buFont typeface="Arial" panose="020B0604020202020204" pitchFamily="34" charset="0"/>
              <a:buChar char="•"/>
            </a:pPr>
            <a:r>
              <a:rPr lang="en-US" sz="2000" kern="100" dirty="0">
                <a:solidFill>
                  <a:schemeClr val="bg1"/>
                </a:solidFill>
                <a:effectLst/>
                <a:latin typeface="Aptos" panose="020B0004020202020204" pitchFamily="34" charset="0"/>
                <a:ea typeface="Aptos" panose="020B0004020202020204" pitchFamily="34" charset="0"/>
                <a:cs typeface="Latha" panose="020B0604020202020204" pitchFamily="34" charset="0"/>
              </a:rPr>
              <a:t> Develop a user-friendly interface for data collection.</a:t>
            </a:r>
          </a:p>
          <a:p>
            <a:pPr marL="285750" marR="0" indent="-285750">
              <a:lnSpc>
                <a:spcPct val="115000"/>
              </a:lnSpc>
              <a:spcBef>
                <a:spcPts val="0"/>
              </a:spcBef>
              <a:spcAft>
                <a:spcPts val="800"/>
              </a:spcAft>
              <a:buFont typeface="Arial" panose="020B0604020202020204" pitchFamily="34" charset="0"/>
              <a:buChar char="•"/>
            </a:pPr>
            <a:r>
              <a:rPr lang="en-US" sz="2000" kern="100" dirty="0">
                <a:solidFill>
                  <a:schemeClr val="bg1"/>
                </a:solidFill>
                <a:effectLst/>
                <a:latin typeface="Aptos" panose="020B0004020202020204" pitchFamily="34" charset="0"/>
                <a:ea typeface="Aptos" panose="020B0004020202020204" pitchFamily="34" charset="0"/>
                <a:cs typeface="Latha" panose="020B0604020202020204" pitchFamily="34" charset="0"/>
              </a:rPr>
              <a:t>Integrate cost consumption estimation using Linear Regression and Clustering Algorithms.</a:t>
            </a: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4567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45671"/>
            <a:ext cx="3997415" cy="928844"/>
          </a:xfrm>
          <a:prstGeom prst="rect">
            <a:avLst/>
          </a:prstGeom>
        </p:spPr>
        <p:txBody>
          <a:bodyPr wrap="square" lIns="0" tIns="0" rIns="0" bIns="0" rtlCol="0" anchor="t">
            <a:spAutoFit/>
          </a:bodyPr>
          <a:lstStyle/>
          <a:p>
            <a:pPr algn="just">
              <a:lnSpc>
                <a:spcPts val="3811"/>
              </a:lnSpc>
            </a:pPr>
            <a:r>
              <a:rPr lang="en-US" sz="2400" b="1">
                <a:solidFill>
                  <a:srgbClr val="002060"/>
                </a:solidFill>
              </a:rPr>
              <a:t>Specific Objectives</a:t>
            </a:r>
          </a:p>
          <a:p>
            <a:pPr algn="just">
              <a:lnSpc>
                <a:spcPts val="3811"/>
              </a:lnSpc>
            </a:pPr>
            <a:endParaRPr lang="en-US" sz="2400" spc="-97">
              <a:solidFill>
                <a:srgbClr val="4668A2"/>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876192" y="1896679"/>
            <a:ext cx="6392007" cy="3611245"/>
          </a:xfrm>
          <a:prstGeom prst="rect">
            <a:avLst/>
          </a:prstGeom>
          <a:noFill/>
        </p:spPr>
        <p:txBody>
          <a:bodyPr wrap="square">
            <a:spAutoFit/>
          </a:bodyPr>
          <a:lstStyle/>
          <a:p>
            <a:pPr marL="285750" marR="0" indent="-285750">
              <a:lnSpc>
                <a:spcPct val="115000"/>
              </a:lnSpc>
              <a:spcBef>
                <a:spcPts val="0"/>
              </a:spcBef>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Latha" panose="020B0604020202020204" pitchFamily="34" charset="0"/>
              </a:rPr>
              <a:t>     Ensure scalability and accuracy of the system.</a:t>
            </a:r>
          </a:p>
          <a:p>
            <a:pPr marL="285750" marR="0" indent="-285750">
              <a:lnSpc>
                <a:spcPct val="115000"/>
              </a:lnSpc>
              <a:spcBef>
                <a:spcPts val="0"/>
              </a:spcBef>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Latha" panose="020B0604020202020204" pitchFamily="34" charset="0"/>
              </a:rPr>
              <a:t>     Provide secure and private data handling.</a:t>
            </a:r>
          </a:p>
          <a:p>
            <a:pPr marL="285750" marR="0" indent="-285750">
              <a:lnSpc>
                <a:spcPct val="115000"/>
              </a:lnSpc>
              <a:spcBef>
                <a:spcPts val="0"/>
              </a:spcBef>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Latha" panose="020B0604020202020204" pitchFamily="34" charset="0"/>
              </a:rPr>
              <a:t>     Maintain high performance and quick response           times.</a:t>
            </a:r>
          </a:p>
          <a:p>
            <a:pPr marL="285750" marR="0" indent="-285750" algn="just">
              <a:lnSpc>
                <a:spcPct val="115000"/>
              </a:lnSpc>
              <a:spcBef>
                <a:spcPts val="0"/>
              </a:spcBef>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Latha" panose="020B0604020202020204" pitchFamily="34" charset="0"/>
              </a:rPr>
              <a:t>users estimate the cost of solar panel installations and determine how many panels can fit on a given land area based on their location , land size and desired capacity Develop a user-friendly interface for data collection.</a:t>
            </a:r>
            <a:endParaRPr lang="en-LK" sz="1800" dirty="0">
              <a:solidFill>
                <a:srgbClr val="096A72"/>
              </a:solidFill>
            </a:endParaRPr>
          </a:p>
        </p:txBody>
      </p:sp>
      <p:pic>
        <p:nvPicPr>
          <p:cNvPr id="3" name="Picture 2" descr="A white figure holding a puzzle piece">
            <a:extLst>
              <a:ext uri="{FF2B5EF4-FFF2-40B4-BE49-F238E27FC236}">
                <a16:creationId xmlns:a16="http://schemas.microsoft.com/office/drawing/2014/main" id="{8211FA9F-A6F9-8E5C-D102-BA31CFA76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4937" y="1371600"/>
            <a:ext cx="3548063" cy="2031325"/>
          </a:xfrm>
          <a:prstGeom prst="rect">
            <a:avLst/>
          </a:prstGeom>
        </p:spPr>
      </p:pic>
    </p:spTree>
    <p:extLst>
      <p:ext uri="{BB962C8B-B14F-4D97-AF65-F5344CB8AC3E}">
        <p14:creationId xmlns:p14="http://schemas.microsoft.com/office/powerpoint/2010/main" val="2477311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790700" y="290436"/>
            <a:ext cx="8610600" cy="1002398"/>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FE5AF69F-DF91-595C-53C3-5696719C5EB9}"/>
              </a:ext>
            </a:extLst>
          </p:cNvPr>
          <p:cNvSpPr txBox="1"/>
          <p:nvPr/>
        </p:nvSpPr>
        <p:spPr>
          <a:xfrm>
            <a:off x="2819400" y="381000"/>
            <a:ext cx="6172200" cy="707886"/>
          </a:xfrm>
          <a:prstGeom prst="rect">
            <a:avLst/>
          </a:prstGeom>
          <a:noFill/>
        </p:spPr>
        <p:txBody>
          <a:bodyPr wrap="square">
            <a:spAutoFit/>
          </a:bodyPr>
          <a:lstStyle/>
          <a:p>
            <a:pPr algn="ctr"/>
            <a:r>
              <a:rPr lang="en-US" sz="4000" b="1">
                <a:solidFill>
                  <a:schemeClr val="bg1"/>
                </a:solidFill>
              </a:rPr>
              <a:t>Component Diagram</a:t>
            </a:r>
          </a:p>
        </p:txBody>
      </p:sp>
      <p:pic>
        <p:nvPicPr>
          <p:cNvPr id="8" name="Picture 7" descr="A diagram of a data center&#10;&#10;Description automatically generated">
            <a:extLst>
              <a:ext uri="{FF2B5EF4-FFF2-40B4-BE49-F238E27FC236}">
                <a16:creationId xmlns:a16="http://schemas.microsoft.com/office/drawing/2014/main" id="{B6064D09-60B3-78F3-5D4B-E416AD109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128" y="1323130"/>
            <a:ext cx="8839200" cy="4972050"/>
          </a:xfrm>
          <a:prstGeom prst="rect">
            <a:avLst/>
          </a:prstGeom>
        </p:spPr>
      </p:pic>
    </p:spTree>
    <p:extLst>
      <p:ext uri="{BB962C8B-B14F-4D97-AF65-F5344CB8AC3E}">
        <p14:creationId xmlns:p14="http://schemas.microsoft.com/office/powerpoint/2010/main" val="330133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12" name="TextBox 11">
            <a:extLst>
              <a:ext uri="{FF2B5EF4-FFF2-40B4-BE49-F238E27FC236}">
                <a16:creationId xmlns:a16="http://schemas.microsoft.com/office/drawing/2014/main" id="{82AE947E-3DC3-DD99-D798-D2CEF8EEC530}"/>
              </a:ext>
            </a:extLst>
          </p:cNvPr>
          <p:cNvSpPr txBox="1"/>
          <p:nvPr/>
        </p:nvSpPr>
        <p:spPr>
          <a:xfrm>
            <a:off x="546552" y="636640"/>
            <a:ext cx="4941785" cy="1077218"/>
          </a:xfrm>
          <a:prstGeom prst="rect">
            <a:avLst/>
          </a:prstGeom>
          <a:noFill/>
        </p:spPr>
        <p:txBody>
          <a:bodyPr wrap="square" rtlCol="0">
            <a:spAutoFit/>
          </a:bodyPr>
          <a:lstStyle/>
          <a:p>
            <a:pPr algn="ctr"/>
            <a:r>
              <a:rPr lang="en-US" sz="3200" b="1" dirty="0">
                <a:solidFill>
                  <a:srgbClr val="001D58"/>
                </a:solidFill>
              </a:rPr>
              <a:t>TOOLS &amp; TECHNOLOGIES</a:t>
            </a:r>
          </a:p>
          <a:p>
            <a:pPr algn="ctr"/>
            <a:endParaRPr lang="en-US" sz="3200" b="1" dirty="0">
              <a:solidFill>
                <a:srgbClr val="001D58"/>
              </a:solidFill>
            </a:endParaRPr>
          </a:p>
        </p:txBody>
      </p:sp>
      <p:graphicFrame>
        <p:nvGraphicFramePr>
          <p:cNvPr id="13" name="Diagram 12">
            <a:extLst>
              <a:ext uri="{FF2B5EF4-FFF2-40B4-BE49-F238E27FC236}">
                <a16:creationId xmlns:a16="http://schemas.microsoft.com/office/drawing/2014/main" id="{3B1CF7CF-684D-2190-A86C-582E8F348AA3}"/>
              </a:ext>
            </a:extLst>
          </p:cNvPr>
          <p:cNvGraphicFramePr/>
          <p:nvPr>
            <p:extLst>
              <p:ext uri="{D42A27DB-BD31-4B8C-83A1-F6EECF244321}">
                <p14:modId xmlns:p14="http://schemas.microsoft.com/office/powerpoint/2010/main" val="900089831"/>
              </p:ext>
            </p:extLst>
          </p:nvPr>
        </p:nvGraphicFramePr>
        <p:xfrm>
          <a:off x="378726" y="1775285"/>
          <a:ext cx="5661891" cy="2913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1" name="Group 60">
            <a:extLst>
              <a:ext uri="{FF2B5EF4-FFF2-40B4-BE49-F238E27FC236}">
                <a16:creationId xmlns:a16="http://schemas.microsoft.com/office/drawing/2014/main" id="{6C1B314D-8D3F-83B0-8B28-A2E27DB95FFF}"/>
              </a:ext>
            </a:extLst>
          </p:cNvPr>
          <p:cNvGrpSpPr/>
          <p:nvPr/>
        </p:nvGrpSpPr>
        <p:grpSpPr>
          <a:xfrm>
            <a:off x="7758341" y="1540513"/>
            <a:ext cx="2963861" cy="2496923"/>
            <a:chOff x="7727861" y="938533"/>
            <a:chExt cx="2963861" cy="2496923"/>
          </a:xfrm>
        </p:grpSpPr>
        <p:grpSp>
          <p:nvGrpSpPr>
            <p:cNvPr id="51" name="Group 50">
              <a:extLst>
                <a:ext uri="{FF2B5EF4-FFF2-40B4-BE49-F238E27FC236}">
                  <a16:creationId xmlns:a16="http://schemas.microsoft.com/office/drawing/2014/main" id="{14336DB1-A3FE-09A9-7B71-8F89402FEF21}"/>
                </a:ext>
              </a:extLst>
            </p:cNvPr>
            <p:cNvGrpSpPr/>
            <p:nvPr/>
          </p:nvGrpSpPr>
          <p:grpSpPr>
            <a:xfrm>
              <a:off x="8686047" y="938533"/>
              <a:ext cx="1085182" cy="951227"/>
              <a:chOff x="5935980" y="2264413"/>
              <a:chExt cx="1085182" cy="975259"/>
            </a:xfrm>
          </p:grpSpPr>
          <p:pic>
            <p:nvPicPr>
              <p:cNvPr id="21" name="Picture 20" descr="A blue and white symbol&#10;&#10;Description automatically generated">
                <a:extLst>
                  <a:ext uri="{FF2B5EF4-FFF2-40B4-BE49-F238E27FC236}">
                    <a16:creationId xmlns:a16="http://schemas.microsoft.com/office/drawing/2014/main" id="{FC17924A-A008-4A1A-FE1C-1CFBB1DC26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2088" y="2348842"/>
                <a:ext cx="892965" cy="774397"/>
              </a:xfrm>
              <a:prstGeom prst="rect">
                <a:avLst/>
              </a:prstGeom>
            </p:spPr>
          </p:pic>
          <p:sp>
            <p:nvSpPr>
              <p:cNvPr id="50" name="Hexagon 49">
                <a:extLst>
                  <a:ext uri="{FF2B5EF4-FFF2-40B4-BE49-F238E27FC236}">
                    <a16:creationId xmlns:a16="http://schemas.microsoft.com/office/drawing/2014/main" id="{6D1CE615-4526-F5F7-C734-F4FA5566EFDD}"/>
                  </a:ext>
                </a:extLst>
              </p:cNvPr>
              <p:cNvSpPr/>
              <p:nvPr/>
            </p:nvSpPr>
            <p:spPr>
              <a:xfrm>
                <a:off x="5935980" y="2264413"/>
                <a:ext cx="1085182" cy="975259"/>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6" name="Group 55">
              <a:extLst>
                <a:ext uri="{FF2B5EF4-FFF2-40B4-BE49-F238E27FC236}">
                  <a16:creationId xmlns:a16="http://schemas.microsoft.com/office/drawing/2014/main" id="{8C747875-5BFE-4133-C94F-E5FDE0F784B3}"/>
                </a:ext>
              </a:extLst>
            </p:cNvPr>
            <p:cNvGrpSpPr/>
            <p:nvPr/>
          </p:nvGrpSpPr>
          <p:grpSpPr>
            <a:xfrm>
              <a:off x="9603680" y="1461238"/>
              <a:ext cx="1085182" cy="951227"/>
              <a:chOff x="10282932" y="1020882"/>
              <a:chExt cx="1085182" cy="951227"/>
            </a:xfrm>
          </p:grpSpPr>
          <p:pic>
            <p:nvPicPr>
              <p:cNvPr id="22" name="Picture 21">
                <a:extLst>
                  <a:ext uri="{FF2B5EF4-FFF2-40B4-BE49-F238E27FC236}">
                    <a16:creationId xmlns:a16="http://schemas.microsoft.com/office/drawing/2014/main" id="{3041D1FC-431A-FBC9-F0E7-C86A29DC4E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0475" y="1083132"/>
                <a:ext cx="790096" cy="790096"/>
              </a:xfrm>
              <a:prstGeom prst="rect">
                <a:avLst/>
              </a:prstGeom>
            </p:spPr>
          </p:pic>
          <p:sp>
            <p:nvSpPr>
              <p:cNvPr id="53" name="Hexagon 52">
                <a:extLst>
                  <a:ext uri="{FF2B5EF4-FFF2-40B4-BE49-F238E27FC236}">
                    <a16:creationId xmlns:a16="http://schemas.microsoft.com/office/drawing/2014/main" id="{8141C77B-5990-64A5-A47F-943031F3466D}"/>
                  </a:ext>
                </a:extLst>
              </p:cNvPr>
              <p:cNvSpPr/>
              <p:nvPr/>
            </p:nvSpPr>
            <p:spPr>
              <a:xfrm>
                <a:off x="10282932" y="102088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7" name="Group 56">
              <a:extLst>
                <a:ext uri="{FF2B5EF4-FFF2-40B4-BE49-F238E27FC236}">
                  <a16:creationId xmlns:a16="http://schemas.microsoft.com/office/drawing/2014/main" id="{A7536B36-D727-C2E7-804B-A538FF8360FB}"/>
                </a:ext>
              </a:extLst>
            </p:cNvPr>
            <p:cNvGrpSpPr/>
            <p:nvPr/>
          </p:nvGrpSpPr>
          <p:grpSpPr>
            <a:xfrm>
              <a:off x="9606540" y="2477773"/>
              <a:ext cx="1085182" cy="951227"/>
              <a:chOff x="10028308" y="3737593"/>
              <a:chExt cx="1085182" cy="951227"/>
            </a:xfrm>
          </p:grpSpPr>
          <p:pic>
            <p:nvPicPr>
              <p:cNvPr id="24" name="Picture 23">
                <a:extLst>
                  <a:ext uri="{FF2B5EF4-FFF2-40B4-BE49-F238E27FC236}">
                    <a16:creationId xmlns:a16="http://schemas.microsoft.com/office/drawing/2014/main" id="{8EEBC13E-DF08-B704-1DEC-543FA6E421D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97703" y="3840010"/>
                <a:ext cx="746392" cy="746392"/>
              </a:xfrm>
              <a:prstGeom prst="rect">
                <a:avLst/>
              </a:prstGeom>
            </p:spPr>
          </p:pic>
          <p:sp>
            <p:nvSpPr>
              <p:cNvPr id="54" name="Hexagon 53">
                <a:extLst>
                  <a:ext uri="{FF2B5EF4-FFF2-40B4-BE49-F238E27FC236}">
                    <a16:creationId xmlns:a16="http://schemas.microsoft.com/office/drawing/2014/main" id="{8789A9CA-5240-E360-1769-7F5411949761}"/>
                  </a:ext>
                </a:extLst>
              </p:cNvPr>
              <p:cNvSpPr/>
              <p:nvPr/>
            </p:nvSpPr>
            <p:spPr>
              <a:xfrm>
                <a:off x="10028308" y="3737593"/>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8" name="Group 57">
              <a:extLst>
                <a:ext uri="{FF2B5EF4-FFF2-40B4-BE49-F238E27FC236}">
                  <a16:creationId xmlns:a16="http://schemas.microsoft.com/office/drawing/2014/main" id="{23A96FE8-9E6A-E2C3-6B86-9A88B31A4FF5}"/>
                </a:ext>
              </a:extLst>
            </p:cNvPr>
            <p:cNvGrpSpPr/>
            <p:nvPr/>
          </p:nvGrpSpPr>
          <p:grpSpPr>
            <a:xfrm>
              <a:off x="7727861" y="1470928"/>
              <a:ext cx="1085182" cy="951227"/>
              <a:chOff x="7365721" y="1873228"/>
              <a:chExt cx="1085182" cy="951227"/>
            </a:xfrm>
          </p:grpSpPr>
          <p:pic>
            <p:nvPicPr>
              <p:cNvPr id="17"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10">
                <a:alphaModFix/>
              </a:blip>
              <a:srcRect/>
              <a:stretch/>
            </p:blipFill>
            <p:spPr>
              <a:xfrm>
                <a:off x="7566445" y="1965782"/>
                <a:ext cx="683734" cy="787453"/>
              </a:xfrm>
              <a:prstGeom prst="rect">
                <a:avLst/>
              </a:prstGeom>
              <a:noFill/>
              <a:ln>
                <a:noFill/>
              </a:ln>
            </p:spPr>
          </p:pic>
          <p:sp>
            <p:nvSpPr>
              <p:cNvPr id="52" name="Hexagon 51">
                <a:extLst>
                  <a:ext uri="{FF2B5EF4-FFF2-40B4-BE49-F238E27FC236}">
                    <a16:creationId xmlns:a16="http://schemas.microsoft.com/office/drawing/2014/main" id="{B2F52F7B-1BF3-D32C-7AC1-E6169EBACC0E}"/>
                  </a:ext>
                </a:extLst>
              </p:cNvPr>
              <p:cNvSpPr/>
              <p:nvPr/>
            </p:nvSpPr>
            <p:spPr>
              <a:xfrm>
                <a:off x="7365721" y="1873228"/>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60" name="Group 59">
              <a:extLst>
                <a:ext uri="{FF2B5EF4-FFF2-40B4-BE49-F238E27FC236}">
                  <a16:creationId xmlns:a16="http://schemas.microsoft.com/office/drawing/2014/main" id="{68348A0C-6DDD-324D-FF4F-4CADD40F11DC}"/>
                </a:ext>
              </a:extLst>
            </p:cNvPr>
            <p:cNvGrpSpPr/>
            <p:nvPr/>
          </p:nvGrpSpPr>
          <p:grpSpPr>
            <a:xfrm>
              <a:off x="7743101" y="2484229"/>
              <a:ext cx="1085182" cy="951227"/>
              <a:chOff x="8065512" y="4404162"/>
              <a:chExt cx="1085182" cy="951227"/>
            </a:xfrm>
          </p:grpSpPr>
          <p:pic>
            <p:nvPicPr>
              <p:cNvPr id="19" name="Picture 18">
                <a:extLst>
                  <a:ext uri="{FF2B5EF4-FFF2-40B4-BE49-F238E27FC236}">
                    <a16:creationId xmlns:a16="http://schemas.microsoft.com/office/drawing/2014/main" id="{BFD4732D-2846-9A8E-49DA-19F23983F13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9963" y="4447972"/>
                <a:ext cx="876280" cy="876280"/>
              </a:xfrm>
              <a:prstGeom prst="rect">
                <a:avLst/>
              </a:prstGeom>
            </p:spPr>
          </p:pic>
          <p:sp>
            <p:nvSpPr>
              <p:cNvPr id="55" name="Hexagon 54">
                <a:extLst>
                  <a:ext uri="{FF2B5EF4-FFF2-40B4-BE49-F238E27FC236}">
                    <a16:creationId xmlns:a16="http://schemas.microsoft.com/office/drawing/2014/main" id="{895838A7-0FC4-22D2-AC29-32C73C86DA6E}"/>
                  </a:ext>
                </a:extLst>
              </p:cNvPr>
              <p:cNvSpPr/>
              <p:nvPr/>
            </p:nvSpPr>
            <p:spPr>
              <a:xfrm>
                <a:off x="8065512" y="440416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spTree>
    <p:extLst>
      <p:ext uri="{BB962C8B-B14F-4D97-AF65-F5344CB8AC3E}">
        <p14:creationId xmlns:p14="http://schemas.microsoft.com/office/powerpoint/2010/main" val="1353276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omputer">
            <a:extLst>
              <a:ext uri="{FF2B5EF4-FFF2-40B4-BE49-F238E27FC236}">
                <a16:creationId xmlns:a16="http://schemas.microsoft.com/office/drawing/2014/main" id="{D012DB1C-F030-2428-960A-307C0EFFC6DA}"/>
              </a:ext>
            </a:extLst>
          </p:cNvPr>
          <p:cNvPicPr>
            <a:picLocks noChangeAspect="1"/>
          </p:cNvPicPr>
          <p:nvPr/>
        </p:nvPicPr>
        <p:blipFill>
          <a:blip r:embed="rId2" cstate="print">
            <a:extLst>
              <a:ext uri="{28A0092B-C50C-407E-A947-70E740481C1C}">
                <a14:useLocalDpi xmlns:a14="http://schemas.microsoft.com/office/drawing/2010/main" val="0"/>
              </a:ext>
            </a:extLst>
          </a:blip>
          <a:srcRect r="30606" b="8019"/>
          <a:stretch/>
        </p:blipFill>
        <p:spPr>
          <a:xfrm>
            <a:off x="954613" y="932689"/>
            <a:ext cx="3546764" cy="2496311"/>
          </a:xfrm>
          <a:prstGeom prst="rect">
            <a:avLst/>
          </a:prstGeom>
        </p:spPr>
      </p:pic>
      <p:pic>
        <p:nvPicPr>
          <p:cNvPr id="7" name="Picture 6" descr="A computer screen shot of a computer">
            <a:extLst>
              <a:ext uri="{FF2B5EF4-FFF2-40B4-BE49-F238E27FC236}">
                <a16:creationId xmlns:a16="http://schemas.microsoft.com/office/drawing/2014/main" id="{724946F4-B559-2ECF-00CA-15CA06AE889F}"/>
              </a:ext>
            </a:extLst>
          </p:cNvPr>
          <p:cNvPicPr>
            <a:picLocks noChangeAspect="1"/>
          </p:cNvPicPr>
          <p:nvPr/>
        </p:nvPicPr>
        <p:blipFill>
          <a:blip r:embed="rId3" cstate="print">
            <a:extLst>
              <a:ext uri="{28A0092B-C50C-407E-A947-70E740481C1C}">
                <a14:useLocalDpi xmlns:a14="http://schemas.microsoft.com/office/drawing/2010/main" val="0"/>
              </a:ext>
            </a:extLst>
          </a:blip>
          <a:srcRect r="418" b="11231"/>
          <a:stretch/>
        </p:blipFill>
        <p:spPr>
          <a:xfrm>
            <a:off x="505602" y="3520945"/>
            <a:ext cx="5112347" cy="2496311"/>
          </a:xfrm>
          <a:prstGeom prst="rect">
            <a:avLst/>
          </a:prstGeom>
        </p:spPr>
      </p:pic>
      <p:sp>
        <p:nvSpPr>
          <p:cNvPr id="2" name="Title 1">
            <a:extLst>
              <a:ext uri="{FF2B5EF4-FFF2-40B4-BE49-F238E27FC236}">
                <a16:creationId xmlns:a16="http://schemas.microsoft.com/office/drawing/2014/main" id="{F56AC1B8-785B-2AF2-4C12-C6E40989D332}"/>
              </a:ext>
            </a:extLst>
          </p:cNvPr>
          <p:cNvSpPr txBox="1">
            <a:spLocks/>
          </p:cNvSpPr>
          <p:nvPr/>
        </p:nvSpPr>
        <p:spPr>
          <a:xfrm>
            <a:off x="954613" y="165561"/>
            <a:ext cx="10524814" cy="1309035"/>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sz="4400" b="1" dirty="0">
                <a:solidFill>
                  <a:srgbClr val="001D58"/>
                </a:solidFill>
                <a:latin typeface="+mn-lt"/>
              </a:rPr>
              <a:t>Data collection &amp; Model Training</a:t>
            </a:r>
          </a:p>
        </p:txBody>
      </p:sp>
      <p:pic>
        <p:nvPicPr>
          <p:cNvPr id="4" name="Picture 3">
            <a:extLst>
              <a:ext uri="{FF2B5EF4-FFF2-40B4-BE49-F238E27FC236}">
                <a16:creationId xmlns:a16="http://schemas.microsoft.com/office/drawing/2014/main" id="{79298B20-9C67-B20E-E9A5-FDF4FDA595A7}"/>
              </a:ext>
            </a:extLst>
          </p:cNvPr>
          <p:cNvPicPr>
            <a:picLocks noChangeAspect="1"/>
          </p:cNvPicPr>
          <p:nvPr/>
        </p:nvPicPr>
        <p:blipFill>
          <a:blip r:embed="rId4"/>
          <a:stretch>
            <a:fillRect/>
          </a:stretch>
        </p:blipFill>
        <p:spPr>
          <a:xfrm>
            <a:off x="5796555" y="932689"/>
            <a:ext cx="5161071" cy="2881009"/>
          </a:xfrm>
          <a:prstGeom prst="rect">
            <a:avLst/>
          </a:prstGeom>
        </p:spPr>
      </p:pic>
    </p:spTree>
    <p:extLst>
      <p:ext uri="{BB962C8B-B14F-4D97-AF65-F5344CB8AC3E}">
        <p14:creationId xmlns:p14="http://schemas.microsoft.com/office/powerpoint/2010/main" val="38172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2FC7A-D5A4-54AB-8BCA-153C5C1CA16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58C9A46-F48E-4511-0643-DAE0702584D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12" name="TextBox 11">
            <a:extLst>
              <a:ext uri="{FF2B5EF4-FFF2-40B4-BE49-F238E27FC236}">
                <a16:creationId xmlns:a16="http://schemas.microsoft.com/office/drawing/2014/main" id="{18AA13CC-4CA9-224A-5857-68C846A3773B}"/>
              </a:ext>
            </a:extLst>
          </p:cNvPr>
          <p:cNvSpPr txBox="1"/>
          <p:nvPr/>
        </p:nvSpPr>
        <p:spPr>
          <a:xfrm>
            <a:off x="407413" y="228959"/>
            <a:ext cx="5591558" cy="707886"/>
          </a:xfrm>
          <a:prstGeom prst="rect">
            <a:avLst/>
          </a:prstGeom>
          <a:noFill/>
        </p:spPr>
        <p:txBody>
          <a:bodyPr wrap="square" rtlCol="0">
            <a:spAutoFit/>
          </a:bodyPr>
          <a:lstStyle/>
          <a:p>
            <a:r>
              <a:rPr lang="en-US" sz="4000" b="1" dirty="0">
                <a:solidFill>
                  <a:srgbClr val="001D58"/>
                </a:solidFill>
              </a:rPr>
              <a:t>MODEL SELECTION</a:t>
            </a:r>
          </a:p>
        </p:txBody>
      </p:sp>
      <p:pic>
        <p:nvPicPr>
          <p:cNvPr id="4" name="Picture 3">
            <a:extLst>
              <a:ext uri="{FF2B5EF4-FFF2-40B4-BE49-F238E27FC236}">
                <a16:creationId xmlns:a16="http://schemas.microsoft.com/office/drawing/2014/main" id="{CE19ADC1-C58B-9143-5007-76793CF7D756}"/>
              </a:ext>
            </a:extLst>
          </p:cNvPr>
          <p:cNvPicPr>
            <a:picLocks noChangeAspect="1"/>
          </p:cNvPicPr>
          <p:nvPr/>
        </p:nvPicPr>
        <p:blipFill>
          <a:blip r:embed="rId2"/>
          <a:srcRect l="4999" t="26481" r="42813" b="12592"/>
          <a:stretch/>
        </p:blipFill>
        <p:spPr>
          <a:xfrm>
            <a:off x="6194742" y="1485899"/>
            <a:ext cx="5705158" cy="3746501"/>
          </a:xfrm>
          <a:prstGeom prst="rect">
            <a:avLst/>
          </a:prstGeom>
        </p:spPr>
      </p:pic>
      <p:pic>
        <p:nvPicPr>
          <p:cNvPr id="6" name="Picture 5">
            <a:extLst>
              <a:ext uri="{FF2B5EF4-FFF2-40B4-BE49-F238E27FC236}">
                <a16:creationId xmlns:a16="http://schemas.microsoft.com/office/drawing/2014/main" id="{2E1E5317-0740-AEDD-DE47-5F306687ABC6}"/>
              </a:ext>
            </a:extLst>
          </p:cNvPr>
          <p:cNvPicPr>
            <a:picLocks noChangeAspect="1"/>
          </p:cNvPicPr>
          <p:nvPr/>
        </p:nvPicPr>
        <p:blipFill>
          <a:blip r:embed="rId3"/>
          <a:srcRect l="4167" t="16852" r="38750"/>
          <a:stretch/>
        </p:blipFill>
        <p:spPr>
          <a:xfrm>
            <a:off x="161542" y="936845"/>
            <a:ext cx="6083300" cy="4984309"/>
          </a:xfrm>
          <a:prstGeom prst="rect">
            <a:avLst/>
          </a:prstGeom>
        </p:spPr>
      </p:pic>
    </p:spTree>
    <p:extLst>
      <p:ext uri="{BB962C8B-B14F-4D97-AF65-F5344CB8AC3E}">
        <p14:creationId xmlns:p14="http://schemas.microsoft.com/office/powerpoint/2010/main" val="389643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F1EA8-5456-6FCC-A8E4-917F167E1C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446989-3552-83B0-0ADB-CF56E17E251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12" name="TextBox 11">
            <a:extLst>
              <a:ext uri="{FF2B5EF4-FFF2-40B4-BE49-F238E27FC236}">
                <a16:creationId xmlns:a16="http://schemas.microsoft.com/office/drawing/2014/main" id="{A1FABFAE-3BAE-4470-9CF9-75A675A5BCF4}"/>
              </a:ext>
            </a:extLst>
          </p:cNvPr>
          <p:cNvSpPr txBox="1"/>
          <p:nvPr/>
        </p:nvSpPr>
        <p:spPr>
          <a:xfrm>
            <a:off x="408736" y="329991"/>
            <a:ext cx="6842964" cy="707886"/>
          </a:xfrm>
          <a:prstGeom prst="rect">
            <a:avLst/>
          </a:prstGeom>
          <a:noFill/>
        </p:spPr>
        <p:txBody>
          <a:bodyPr wrap="square" rtlCol="0">
            <a:spAutoFit/>
          </a:bodyPr>
          <a:lstStyle/>
          <a:p>
            <a:r>
              <a:rPr lang="en-US" sz="4000" b="1" dirty="0">
                <a:solidFill>
                  <a:srgbClr val="001D58"/>
                </a:solidFill>
              </a:rPr>
              <a:t>WORKING PRODUCT</a:t>
            </a:r>
          </a:p>
        </p:txBody>
      </p:sp>
      <p:pic>
        <p:nvPicPr>
          <p:cNvPr id="6" name="Picture 5" descr="A screenshot of a computer&#10;&#10;AI-generated content may be incorrect.">
            <a:extLst>
              <a:ext uri="{FF2B5EF4-FFF2-40B4-BE49-F238E27FC236}">
                <a16:creationId xmlns:a16="http://schemas.microsoft.com/office/drawing/2014/main" id="{34B89969-A21A-4BDF-C9FB-5FDE62D5DA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4645" y="1480457"/>
            <a:ext cx="6140784" cy="4038600"/>
          </a:xfrm>
          <a:prstGeom prst="rect">
            <a:avLst/>
          </a:prstGeom>
        </p:spPr>
      </p:pic>
      <p:pic>
        <p:nvPicPr>
          <p:cNvPr id="4" name="Picture 3">
            <a:extLst>
              <a:ext uri="{FF2B5EF4-FFF2-40B4-BE49-F238E27FC236}">
                <a16:creationId xmlns:a16="http://schemas.microsoft.com/office/drawing/2014/main" id="{1FFFC380-2C44-48EE-2752-26D8A6BD451C}"/>
              </a:ext>
            </a:extLst>
          </p:cNvPr>
          <p:cNvPicPr>
            <a:picLocks noChangeAspect="1"/>
          </p:cNvPicPr>
          <p:nvPr/>
        </p:nvPicPr>
        <p:blipFill>
          <a:blip r:embed="rId3"/>
          <a:stretch>
            <a:fillRect/>
          </a:stretch>
        </p:blipFill>
        <p:spPr>
          <a:xfrm>
            <a:off x="740227" y="1480457"/>
            <a:ext cx="5573487" cy="4038600"/>
          </a:xfrm>
          <a:prstGeom prst="rect">
            <a:avLst/>
          </a:prstGeom>
        </p:spPr>
      </p:pic>
    </p:spTree>
    <p:extLst>
      <p:ext uri="{BB962C8B-B14F-4D97-AF65-F5344CB8AC3E}">
        <p14:creationId xmlns:p14="http://schemas.microsoft.com/office/powerpoint/2010/main" val="1089039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CBFF6D-0006-3D10-D16B-5C4396E79FD6}"/>
              </a:ext>
            </a:extLst>
          </p:cNvPr>
          <p:cNvSpPr txBox="1"/>
          <p:nvPr/>
        </p:nvSpPr>
        <p:spPr>
          <a:xfrm>
            <a:off x="-805543" y="260552"/>
            <a:ext cx="4953000" cy="523220"/>
          </a:xfrm>
          <a:prstGeom prst="rect">
            <a:avLst/>
          </a:prstGeom>
          <a:noFill/>
        </p:spPr>
        <p:txBody>
          <a:bodyPr wrap="square">
            <a:spAutoFit/>
          </a:bodyPr>
          <a:lstStyle/>
          <a:p>
            <a:pPr algn="ctr"/>
            <a:r>
              <a:rPr lang="en-US" sz="2800" b="1" dirty="0">
                <a:solidFill>
                  <a:srgbClr val="002060"/>
                </a:solidFill>
              </a:rPr>
              <a:t>TESTING</a:t>
            </a:r>
          </a:p>
        </p:txBody>
      </p:sp>
      <p:pic>
        <p:nvPicPr>
          <p:cNvPr id="4" name="Picture 3">
            <a:extLst>
              <a:ext uri="{FF2B5EF4-FFF2-40B4-BE49-F238E27FC236}">
                <a16:creationId xmlns:a16="http://schemas.microsoft.com/office/drawing/2014/main" id="{D1432961-D1CA-9B20-3B47-DCA8212B3544}"/>
              </a:ext>
            </a:extLst>
          </p:cNvPr>
          <p:cNvPicPr>
            <a:picLocks noChangeAspect="1"/>
          </p:cNvPicPr>
          <p:nvPr/>
        </p:nvPicPr>
        <p:blipFill>
          <a:blip r:embed="rId2"/>
          <a:srcRect b="6395"/>
          <a:stretch/>
        </p:blipFill>
        <p:spPr>
          <a:xfrm>
            <a:off x="318143" y="976246"/>
            <a:ext cx="6661105" cy="3507263"/>
          </a:xfrm>
          <a:prstGeom prst="rect">
            <a:avLst/>
          </a:prstGeom>
        </p:spPr>
      </p:pic>
      <p:pic>
        <p:nvPicPr>
          <p:cNvPr id="5" name="Picture 4">
            <a:extLst>
              <a:ext uri="{FF2B5EF4-FFF2-40B4-BE49-F238E27FC236}">
                <a16:creationId xmlns:a16="http://schemas.microsoft.com/office/drawing/2014/main" id="{CA0F9E27-9541-13CC-D660-C7792F10AF24}"/>
              </a:ext>
            </a:extLst>
          </p:cNvPr>
          <p:cNvPicPr>
            <a:picLocks noChangeAspect="1"/>
          </p:cNvPicPr>
          <p:nvPr/>
        </p:nvPicPr>
        <p:blipFill>
          <a:blip r:embed="rId3"/>
          <a:stretch>
            <a:fillRect/>
          </a:stretch>
        </p:blipFill>
        <p:spPr>
          <a:xfrm>
            <a:off x="7109016" y="2359742"/>
            <a:ext cx="4668667" cy="4045306"/>
          </a:xfrm>
          <a:prstGeom prst="rect">
            <a:avLst/>
          </a:prstGeom>
        </p:spPr>
      </p:pic>
    </p:spTree>
    <p:extLst>
      <p:ext uri="{BB962C8B-B14F-4D97-AF65-F5344CB8AC3E}">
        <p14:creationId xmlns:p14="http://schemas.microsoft.com/office/powerpoint/2010/main" val="3680127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A1EB9955-5967-667B-C35E-EDDC8E4A8DC9}"/>
              </a:ext>
            </a:extLst>
          </p:cNvPr>
          <p:cNvSpPr txBox="1"/>
          <p:nvPr/>
        </p:nvSpPr>
        <p:spPr>
          <a:xfrm>
            <a:off x="533400" y="381000"/>
            <a:ext cx="3886200" cy="830997"/>
          </a:xfrm>
          <a:prstGeom prst="rect">
            <a:avLst/>
          </a:prstGeom>
          <a:noFill/>
        </p:spPr>
        <p:txBody>
          <a:bodyPr wrap="square" rtlCol="0">
            <a:spAutoFit/>
          </a:bodyPr>
          <a:lstStyle/>
          <a:p>
            <a:pPr algn="ctr"/>
            <a:r>
              <a:rPr lang="en-LK" sz="4800" b="1" dirty="0">
                <a:solidFill>
                  <a:srgbClr val="002060"/>
                </a:solidFill>
              </a:rPr>
              <a:t>REFERENCES</a:t>
            </a:r>
          </a:p>
        </p:txBody>
      </p:sp>
      <p:sp>
        <p:nvSpPr>
          <p:cNvPr id="8" name="TextBox 8">
            <a:extLst>
              <a:ext uri="{FF2B5EF4-FFF2-40B4-BE49-F238E27FC236}">
                <a16:creationId xmlns:a16="http://schemas.microsoft.com/office/drawing/2014/main" id="{AA709DEE-9B7F-1A6D-B550-758C32685FDC}"/>
              </a:ext>
            </a:extLst>
          </p:cNvPr>
          <p:cNvSpPr txBox="1"/>
          <p:nvPr/>
        </p:nvSpPr>
        <p:spPr>
          <a:xfrm>
            <a:off x="1168400" y="1525067"/>
            <a:ext cx="10189478" cy="4475199"/>
          </a:xfrm>
          <a:prstGeom prst="rect">
            <a:avLst/>
          </a:prstGeom>
        </p:spPr>
        <p:txBody>
          <a:bodyPr wrap="square" lIns="0" tIns="0" rIns="0" bIns="0" rtlCol="0" anchor="t">
            <a:spAutoFit/>
          </a:bodyPr>
          <a:lstStyle/>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[1] Ani Kannal, “Solar Power Generation Data: Solar power generation and sensor data for two power plants”, Feb,2020, Available: </a:t>
            </a:r>
            <a:r>
              <a:rPr lang="en-US" sz="1400" dirty="0">
                <a:solidFill>
                  <a:srgbClr val="545454"/>
                </a:solidFill>
                <a:latin typeface="Montserrat"/>
                <a:hlinkClick r:id="rId2"/>
              </a:rPr>
              <a:t>https://www.kaggle.com/datasets/anikannal/solar-power-generation-data/data</a:t>
            </a:r>
            <a:r>
              <a:rPr lang="en-US" sz="1400" dirty="0">
                <a:solidFill>
                  <a:srgbClr val="545454"/>
                </a:solidFill>
                <a:latin typeface="Montserrat"/>
              </a:rPr>
              <a:t>.</a:t>
            </a: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 [2] Meshva , “Solar energy power generation dataset: Solar power generated from a solar plant”, May,2021, Available: </a:t>
            </a:r>
            <a:r>
              <a:rPr lang="en-US" sz="1400" dirty="0">
                <a:solidFill>
                  <a:srgbClr val="545454"/>
                </a:solidFill>
                <a:latin typeface="Montserrat"/>
                <a:hlinkClick r:id="rId3"/>
              </a:rPr>
              <a:t>https://www.kaggle.com/datasets/stucom/solar-energy-power-generation-dataset</a:t>
            </a:r>
            <a:r>
              <a:rPr lang="en-US" sz="1400" dirty="0">
                <a:solidFill>
                  <a:srgbClr val="545454"/>
                </a:solidFill>
                <a:latin typeface="Montserrat"/>
              </a:rPr>
              <a:t> .</a:t>
            </a: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Bold"/>
              </a:rPr>
              <a:t>[3]</a:t>
            </a:r>
            <a:r>
              <a:rPr lang="en-US" sz="1400" dirty="0">
                <a:solidFill>
                  <a:srgbClr val="545454"/>
                </a:solidFill>
                <a:latin typeface="Montserrat"/>
              </a:rPr>
              <a:t> UK Power Networks , “Photovoltaic (PV) Solar Panel Energy Generation data: UK Power Networks”, April,2022, Available: </a:t>
            </a:r>
            <a:r>
              <a:rPr lang="en-US" sz="1400" dirty="0">
                <a:solidFill>
                  <a:srgbClr val="545454"/>
                </a:solidFill>
                <a:latin typeface="Montserrat"/>
                <a:hlinkClick r:id="rId4"/>
              </a:rPr>
              <a:t>https://data.london.gov.uk/dataset/photovoltaic--pv--solar-panel-energy-generation-data</a:t>
            </a:r>
            <a:r>
              <a:rPr lang="en-US" sz="1400" dirty="0">
                <a:solidFill>
                  <a:srgbClr val="545454"/>
                </a:solidFill>
                <a:latin typeface="Montserrat"/>
              </a:rPr>
              <a:t> .</a:t>
            </a:r>
            <a:endParaRPr lang="en-US" sz="1400" dirty="0">
              <a:solidFill>
                <a:srgbClr val="545454"/>
              </a:solidFill>
              <a:latin typeface="Montserrat Bold"/>
            </a:endParaRP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[4] </a:t>
            </a:r>
            <a:r>
              <a:rPr lang="en-US" sz="1400" dirty="0" err="1">
                <a:solidFill>
                  <a:srgbClr val="545454"/>
                </a:solidFill>
                <a:latin typeface="Montserrat"/>
              </a:rPr>
              <a:t>Yingchen</a:t>
            </a:r>
            <a:r>
              <a:rPr lang="en-US" sz="1400" dirty="0">
                <a:solidFill>
                  <a:srgbClr val="545454"/>
                </a:solidFill>
                <a:latin typeface="Montserrat"/>
              </a:rPr>
              <a:t> Zhang (Manager, Sensing, Measurement, and Forecasting Group), “Solar Power Data for Integration Studies(NREL's Solar Power Data for Integration Studies are synthetic solar photovoltaic (PV) power plant data points for the United States representing the year 2006,” Jun. 2023, Available: </a:t>
            </a:r>
            <a:r>
              <a:rPr lang="en-US" sz="1400" dirty="0">
                <a:solidFill>
                  <a:srgbClr val="545454"/>
                </a:solidFill>
                <a:latin typeface="Montserrat"/>
                <a:hlinkClick r:id="rId5"/>
              </a:rPr>
              <a:t>https://www.nrel.gov/grid/solar-power-data.html</a:t>
            </a:r>
            <a:r>
              <a:rPr lang="en-US" sz="1400" dirty="0">
                <a:solidFill>
                  <a:srgbClr val="545454"/>
                </a:solidFill>
                <a:latin typeface="Montserrat"/>
              </a:rPr>
              <a:t> .</a:t>
            </a: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[5] Sheffield Solar , “</a:t>
            </a:r>
            <a:r>
              <a:rPr lang="en-US" sz="1400" dirty="0" err="1">
                <a:solidFill>
                  <a:srgbClr val="545454"/>
                </a:solidFill>
                <a:latin typeface="Montserrat"/>
              </a:rPr>
              <a:t>PV_Live:Live</a:t>
            </a:r>
            <a:r>
              <a:rPr lang="en-US" sz="1400" dirty="0">
                <a:solidFill>
                  <a:srgbClr val="545454"/>
                </a:solidFill>
                <a:latin typeface="Montserrat"/>
              </a:rPr>
              <a:t> PV generation,” 03 August. 2024, Available: </a:t>
            </a:r>
            <a:r>
              <a:rPr lang="en-US" sz="1400" dirty="0">
                <a:solidFill>
                  <a:srgbClr val="545454"/>
                </a:solidFill>
                <a:latin typeface="Montserrat"/>
                <a:hlinkClick r:id="rId6"/>
              </a:rPr>
              <a:t>https://www.solar.sheffield.ac.uk/pvlive/</a:t>
            </a:r>
            <a:r>
              <a:rPr lang="en-US" sz="1400" dirty="0">
                <a:solidFill>
                  <a:srgbClr val="545454"/>
                </a:solidFill>
                <a:latin typeface="Montserrat"/>
              </a:rPr>
              <a:t> .</a:t>
            </a: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[6] Nate Blair, Nicholas DiOrio, Janine </a:t>
            </a:r>
            <a:r>
              <a:rPr lang="en-US" sz="1400" dirty="0" err="1">
                <a:solidFill>
                  <a:srgbClr val="545454"/>
                </a:solidFill>
                <a:latin typeface="Montserrat"/>
              </a:rPr>
              <a:t>Freeman,Paul</a:t>
            </a:r>
            <a:r>
              <a:rPr lang="en-US" sz="1400" dirty="0">
                <a:solidFill>
                  <a:srgbClr val="545454"/>
                </a:solidFill>
                <a:latin typeface="Montserrat"/>
              </a:rPr>
              <a:t> Gilman, Steven </a:t>
            </a:r>
            <a:r>
              <a:rPr lang="en-US" sz="1400" dirty="0" err="1">
                <a:solidFill>
                  <a:srgbClr val="545454"/>
                </a:solidFill>
                <a:latin typeface="Montserrat"/>
              </a:rPr>
              <a:t>Janzou</a:t>
            </a:r>
            <a:r>
              <a:rPr lang="en-US" sz="1400" dirty="0">
                <a:solidFill>
                  <a:srgbClr val="545454"/>
                </a:solidFill>
                <a:latin typeface="Montserrat"/>
              </a:rPr>
              <a:t>, Ty Neises, and Michael Wagne, “System Advisor Model (SAM)    General Description,” national laboratory of the U.S. Department of Energy Office of Energy Efficiency &amp; Renewable Energy Operated by the Alliance for Sustainable Energy, LLC, vol. 2017.9.5, TP-6A20-70414, May. 2020, </a:t>
            </a:r>
            <a:r>
              <a:rPr lang="en-US" sz="1400" dirty="0" err="1">
                <a:solidFill>
                  <a:srgbClr val="545454"/>
                </a:solidFill>
                <a:latin typeface="Montserrat"/>
              </a:rPr>
              <a:t>doi</a:t>
            </a:r>
            <a:r>
              <a:rPr lang="en-US" sz="1400" dirty="0">
                <a:solidFill>
                  <a:srgbClr val="545454"/>
                </a:solidFill>
                <a:latin typeface="Montserrat"/>
              </a:rPr>
              <a:t>: </a:t>
            </a:r>
            <a:r>
              <a:rPr lang="en-US" sz="1400" dirty="0">
                <a:solidFill>
                  <a:srgbClr val="545454"/>
                </a:solidFill>
                <a:latin typeface="Montserrat"/>
                <a:hlinkClick r:id="rId7"/>
              </a:rPr>
              <a:t>http://www.osti.gov/scitech</a:t>
            </a:r>
            <a:r>
              <a:rPr lang="en-US" sz="1400" dirty="0">
                <a:solidFill>
                  <a:srgbClr val="545454"/>
                </a:solidFill>
                <a:latin typeface="Montserrat"/>
              </a:rPr>
              <a:t> .</a:t>
            </a:r>
          </a:p>
          <a:p>
            <a:pPr>
              <a:lnSpc>
                <a:spcPts val="1400"/>
              </a:lnSpc>
            </a:pPr>
            <a:endParaRPr lang="en-US" sz="1400" dirty="0">
              <a:solidFill>
                <a:srgbClr val="545454"/>
              </a:solidFill>
              <a:latin typeface="Montserrat"/>
              <a:hlinkClick r:id="" action="ppaction://noaction"/>
            </a:endParaRPr>
          </a:p>
          <a:p>
            <a:pPr>
              <a:lnSpc>
                <a:spcPts val="1400"/>
              </a:lnSpc>
            </a:pPr>
            <a:endParaRPr lang="en-US" sz="1000" dirty="0">
              <a:solidFill>
                <a:srgbClr val="545454"/>
              </a:solidFill>
              <a:latin typeface="Montserrat"/>
              <a:hlinkClick r:id="" action="ppaction://noaction"/>
            </a:endParaRPr>
          </a:p>
          <a:p>
            <a:pPr>
              <a:lnSpc>
                <a:spcPts val="1400"/>
              </a:lnSpc>
            </a:pPr>
            <a:endParaRPr lang="en-US" sz="1000" dirty="0">
              <a:solidFill>
                <a:srgbClr val="545454"/>
              </a:solidFill>
              <a:latin typeface="Montserrat"/>
              <a:hlinkClick r:id="" action="ppaction://noaction"/>
            </a:endParaRPr>
          </a:p>
          <a:p>
            <a:pPr>
              <a:lnSpc>
                <a:spcPts val="1400"/>
              </a:lnSpc>
            </a:pPr>
            <a:endParaRPr lang="en-US" sz="1000" dirty="0">
              <a:solidFill>
                <a:srgbClr val="545454"/>
              </a:solidFill>
              <a:latin typeface="Montserrat"/>
            </a:endParaRPr>
          </a:p>
        </p:txBody>
      </p:sp>
    </p:spTree>
    <p:extLst>
      <p:ext uri="{BB962C8B-B14F-4D97-AF65-F5344CB8AC3E}">
        <p14:creationId xmlns:p14="http://schemas.microsoft.com/office/powerpoint/2010/main" val="3169959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9BAE51BA-4BD0-277D-57F3-F3E8D21A342A}"/>
              </a:ext>
            </a:extLst>
          </p:cNvPr>
          <p:cNvSpPr/>
          <p:nvPr/>
        </p:nvSpPr>
        <p:spPr>
          <a:xfrm>
            <a:off x="0" y="0"/>
            <a:ext cx="12192000" cy="632431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a:ln>
            <a:solidFill>
              <a:srgbClr val="ACA880"/>
            </a:solidFill>
          </a:ln>
        </p:spPr>
        <p:txBody>
          <a:bodyPr/>
          <a:lstStyle/>
          <a:p>
            <a:endParaRPr lang="en-LK"/>
          </a:p>
        </p:txBody>
      </p:sp>
      <p:grpSp>
        <p:nvGrpSpPr>
          <p:cNvPr id="5" name="Group 3">
            <a:extLst>
              <a:ext uri="{FF2B5EF4-FFF2-40B4-BE49-F238E27FC236}">
                <a16:creationId xmlns:a16="http://schemas.microsoft.com/office/drawing/2014/main" id="{9D10624E-E1B1-8D46-E209-D3DFFD3CB30D}"/>
              </a:ext>
            </a:extLst>
          </p:cNvPr>
          <p:cNvGrpSpPr/>
          <p:nvPr/>
        </p:nvGrpSpPr>
        <p:grpSpPr>
          <a:xfrm>
            <a:off x="-15240" y="177072"/>
            <a:ext cx="3586328" cy="6071576"/>
            <a:chOff x="0" y="-38100"/>
            <a:chExt cx="1301213" cy="2747433"/>
          </a:xfrm>
          <a:solidFill>
            <a:srgbClr val="002060"/>
          </a:solidFill>
        </p:grpSpPr>
        <p:sp>
          <p:nvSpPr>
            <p:cNvPr id="6" name="Freeform 4">
              <a:extLst>
                <a:ext uri="{FF2B5EF4-FFF2-40B4-BE49-F238E27FC236}">
                  <a16:creationId xmlns:a16="http://schemas.microsoft.com/office/drawing/2014/main" id="{AD7598B2-EC8F-2ED7-802A-550E40E35143}"/>
                </a:ext>
              </a:extLst>
            </p:cNvPr>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grpFill/>
          </p:spPr>
          <p:txBody>
            <a:bodyPr/>
            <a:lstStyle/>
            <a:p>
              <a:endParaRPr lang="en-LK"/>
            </a:p>
          </p:txBody>
        </p:sp>
        <p:sp>
          <p:nvSpPr>
            <p:cNvPr id="7" name="TextBox 5">
              <a:extLst>
                <a:ext uri="{FF2B5EF4-FFF2-40B4-BE49-F238E27FC236}">
                  <a16:creationId xmlns:a16="http://schemas.microsoft.com/office/drawing/2014/main" id="{E362F7F2-B7A8-0A31-BB11-87F64C05DA6C}"/>
                </a:ext>
              </a:extLst>
            </p:cNvPr>
            <p:cNvSpPr txBox="1"/>
            <p:nvPr/>
          </p:nvSpPr>
          <p:spPr>
            <a:xfrm>
              <a:off x="0" y="-38100"/>
              <a:ext cx="1301213" cy="2747433"/>
            </a:xfrm>
            <a:prstGeom prst="rect">
              <a:avLst/>
            </a:prstGeom>
            <a:grpFill/>
          </p:spPr>
          <p:txBody>
            <a:bodyPr lIns="50800" tIns="50800" rIns="50800" bIns="50800" rtlCol="0" anchor="ctr"/>
            <a:lstStyle/>
            <a:p>
              <a:pPr algn="ctr">
                <a:lnSpc>
                  <a:spcPts val="2659"/>
                </a:lnSpc>
                <a:spcBef>
                  <a:spcPct val="0"/>
                </a:spcBef>
              </a:pPr>
              <a:endParaRPr/>
            </a:p>
          </p:txBody>
        </p:sp>
      </p:grpSp>
      <p:pic>
        <p:nvPicPr>
          <p:cNvPr id="8" name="Picture 7" descr="A group of people in hard hats at a construction site">
            <a:extLst>
              <a:ext uri="{FF2B5EF4-FFF2-40B4-BE49-F238E27FC236}">
                <a16:creationId xmlns:a16="http://schemas.microsoft.com/office/drawing/2014/main" id="{D0FDB84E-E356-09F2-F29B-B27E88844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763929"/>
            <a:ext cx="3615460" cy="5008037"/>
          </a:xfrm>
          <a:prstGeom prst="rect">
            <a:avLst/>
          </a:prstGeom>
        </p:spPr>
      </p:pic>
      <p:grpSp>
        <p:nvGrpSpPr>
          <p:cNvPr id="11" name="Group 15">
            <a:extLst>
              <a:ext uri="{FF2B5EF4-FFF2-40B4-BE49-F238E27FC236}">
                <a16:creationId xmlns:a16="http://schemas.microsoft.com/office/drawing/2014/main" id="{1B19FA96-AAD1-931D-EB3F-6D04BD5E59F4}"/>
              </a:ext>
            </a:extLst>
          </p:cNvPr>
          <p:cNvGrpSpPr/>
          <p:nvPr/>
        </p:nvGrpSpPr>
        <p:grpSpPr>
          <a:xfrm>
            <a:off x="4079459" y="336933"/>
            <a:ext cx="8036341" cy="5987378"/>
            <a:chOff x="650840" y="-160293"/>
            <a:chExt cx="14299969" cy="9755605"/>
          </a:xfrm>
          <a:solidFill>
            <a:srgbClr val="4668A2"/>
          </a:solidFill>
        </p:grpSpPr>
        <p:sp>
          <p:nvSpPr>
            <p:cNvPr id="12" name="Freeform 16">
              <a:extLst>
                <a:ext uri="{FF2B5EF4-FFF2-40B4-BE49-F238E27FC236}">
                  <a16:creationId xmlns:a16="http://schemas.microsoft.com/office/drawing/2014/main" id="{6A7448F6-2F1F-2A46-284A-D62B3E2624A0}"/>
                </a:ext>
              </a:extLst>
            </p:cNvPr>
            <p:cNvSpPr/>
            <p:nvPr/>
          </p:nvSpPr>
          <p:spPr>
            <a:xfrm>
              <a:off x="650840" y="-160293"/>
              <a:ext cx="14299969"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sp>
        <p:nvSpPr>
          <p:cNvPr id="13" name="TextBox 18">
            <a:extLst>
              <a:ext uri="{FF2B5EF4-FFF2-40B4-BE49-F238E27FC236}">
                <a16:creationId xmlns:a16="http://schemas.microsoft.com/office/drawing/2014/main" id="{B7CF0D11-F9EF-BDFB-5942-3721974068DD}"/>
              </a:ext>
            </a:extLst>
          </p:cNvPr>
          <p:cNvSpPr txBox="1"/>
          <p:nvPr/>
        </p:nvSpPr>
        <p:spPr>
          <a:xfrm>
            <a:off x="4154742" y="707523"/>
            <a:ext cx="8762477" cy="971292"/>
          </a:xfrm>
          <a:prstGeom prst="rect">
            <a:avLst/>
          </a:prstGeom>
        </p:spPr>
        <p:txBody>
          <a:bodyPr wrap="square" lIns="0" tIns="0" rIns="0" bIns="0" rtlCol="0" anchor="t">
            <a:spAutoFit/>
          </a:bodyPr>
          <a:lstStyle/>
          <a:p>
            <a:pPr>
              <a:lnSpc>
                <a:spcPts val="8049"/>
              </a:lnSpc>
            </a:pPr>
            <a:r>
              <a:rPr lang="en-US" sz="6000" spc="272">
                <a:solidFill>
                  <a:srgbClr val="002060"/>
                </a:solidFill>
                <a:latin typeface="Anton Bold"/>
              </a:rPr>
              <a:t>Introduction</a:t>
            </a:r>
          </a:p>
        </p:txBody>
      </p:sp>
      <p:sp>
        <p:nvSpPr>
          <p:cNvPr id="14" name="TextBox 20">
            <a:extLst>
              <a:ext uri="{FF2B5EF4-FFF2-40B4-BE49-F238E27FC236}">
                <a16:creationId xmlns:a16="http://schemas.microsoft.com/office/drawing/2014/main" id="{BD32C392-15F6-E85D-AB71-6BA2A81F14D6}"/>
              </a:ext>
            </a:extLst>
          </p:cNvPr>
          <p:cNvSpPr txBox="1"/>
          <p:nvPr/>
        </p:nvSpPr>
        <p:spPr>
          <a:xfrm>
            <a:off x="4154742" y="1605030"/>
            <a:ext cx="7884858" cy="1329595"/>
          </a:xfrm>
          <a:prstGeom prst="rect">
            <a:avLst/>
          </a:prstGeom>
        </p:spPr>
        <p:txBody>
          <a:bodyPr wrap="square" lIns="0" tIns="0" rIns="0" bIns="0" rtlCol="0" anchor="t">
            <a:spAutoFit/>
          </a:bodyPr>
          <a:lstStyle/>
          <a:p>
            <a:pPr algn="just">
              <a:lnSpc>
                <a:spcPct val="90000"/>
              </a:lnSpc>
            </a:pPr>
            <a:r>
              <a:rPr lang="en-US" sz="2400"/>
              <a:t>Automated construction is  a user-friendly website for users . It uses machine learning to analyze neck circumference cost estimation, material recommends, solar</a:t>
            </a:r>
            <a:r>
              <a:rPr lang="en-US" sz="2400" kern="100">
                <a:effectLst/>
                <a:latin typeface="Aptos" panose="020B0004020202020204" pitchFamily="34" charset="0"/>
                <a:ea typeface="Aptos" panose="020B0004020202020204" pitchFamily="34" charset="0"/>
                <a:cs typeface="Latha" panose="020B0604020202020204" pitchFamily="34" charset="0"/>
              </a:rPr>
              <a:t> panel specifications </a:t>
            </a:r>
            <a:r>
              <a:rPr lang="en-US" sz="2400"/>
              <a:t>Interior Design </a:t>
            </a:r>
            <a:r>
              <a:rPr lang="en-US" sz="2400" kern="100">
                <a:effectLst/>
                <a:latin typeface="Aptos" panose="020B0004020202020204" pitchFamily="34" charset="0"/>
                <a:ea typeface="Aptos" panose="020B0004020202020204" pitchFamily="34" charset="0"/>
                <a:cs typeface="Latha" panose="020B0604020202020204" pitchFamily="34" charset="0"/>
              </a:rPr>
              <a:t>,</a:t>
            </a:r>
            <a:endParaRPr lang="en-US" sz="2400"/>
          </a:p>
        </p:txBody>
      </p:sp>
      <p:sp>
        <p:nvSpPr>
          <p:cNvPr id="15" name="TextBox 14">
            <a:extLst>
              <a:ext uri="{FF2B5EF4-FFF2-40B4-BE49-F238E27FC236}">
                <a16:creationId xmlns:a16="http://schemas.microsoft.com/office/drawing/2014/main" id="{560CFB60-3069-5965-5852-82150251513E}"/>
              </a:ext>
            </a:extLst>
          </p:cNvPr>
          <p:cNvSpPr txBox="1"/>
          <p:nvPr/>
        </p:nvSpPr>
        <p:spPr>
          <a:xfrm>
            <a:off x="4139502" y="3088154"/>
            <a:ext cx="7743938" cy="2240613"/>
          </a:xfrm>
          <a:prstGeom prst="rect">
            <a:avLst/>
          </a:prstGeom>
          <a:noFill/>
        </p:spPr>
        <p:txBody>
          <a:bodyPr wrap="square" rtlCol="0">
            <a:spAutoFit/>
          </a:bodyPr>
          <a:lstStyle/>
          <a:p>
            <a:pPr marL="342900" indent="-342900" algn="l">
              <a:lnSpc>
                <a:spcPct val="90000"/>
              </a:lnSpc>
              <a:buFont typeface="Arial" pitchFamily="34" charset="0"/>
              <a:buChar char="•"/>
            </a:pPr>
            <a:r>
              <a:rPr lang="en-US" sz="2600"/>
              <a:t>Simple interface for accessibility to all users</a:t>
            </a:r>
          </a:p>
          <a:p>
            <a:pPr algn="l">
              <a:lnSpc>
                <a:spcPct val="90000"/>
              </a:lnSpc>
            </a:pPr>
            <a:endParaRPr lang="en-US" sz="2600"/>
          </a:p>
          <a:p>
            <a:pPr marL="342900" indent="-342900" algn="l">
              <a:lnSpc>
                <a:spcPct val="90000"/>
              </a:lnSpc>
              <a:buFont typeface="Arial" pitchFamily="34" charset="0"/>
              <a:buChar char="•"/>
            </a:pPr>
            <a:r>
              <a:rPr lang="en-US" sz="2400"/>
              <a:t>The system aims to automate key planning tasks, enhance decision-making accuracy, and improve project efficiency</a:t>
            </a:r>
          </a:p>
          <a:p>
            <a:endParaRPr lang="en-LK" sz="2800"/>
          </a:p>
        </p:txBody>
      </p:sp>
    </p:spTree>
    <p:extLst>
      <p:ext uri="{BB962C8B-B14F-4D97-AF65-F5344CB8AC3E}">
        <p14:creationId xmlns:p14="http://schemas.microsoft.com/office/powerpoint/2010/main" val="150076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667000" y="2107253"/>
            <a:ext cx="6351151" cy="1093147"/>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794575" y="2366110"/>
            <a:ext cx="6096000" cy="646331"/>
          </a:xfrm>
          <a:prstGeom prst="rect">
            <a:avLst/>
          </a:prstGeom>
          <a:noFill/>
        </p:spPr>
        <p:txBody>
          <a:bodyPr wrap="square">
            <a:spAutoFit/>
          </a:bodyPr>
          <a:lstStyle/>
          <a:p>
            <a:pPr algn="ctr"/>
            <a:r>
              <a:rPr lang="en-US" sz="3600" b="1" dirty="0">
                <a:solidFill>
                  <a:schemeClr val="bg1"/>
                </a:solidFill>
              </a:rPr>
              <a:t>IT21188718 |R A Ahamed </a:t>
            </a:r>
            <a:endParaRPr lang="en-LK" sz="3600" b="1" dirty="0">
              <a:solidFill>
                <a:schemeClr val="bg1"/>
              </a:solidFill>
            </a:endParaRPr>
          </a:p>
        </p:txBody>
      </p:sp>
      <p:pic>
        <p:nvPicPr>
          <p:cNvPr id="3" name="Picture 2" descr="A person in a white shirt">
            <a:extLst>
              <a:ext uri="{FF2B5EF4-FFF2-40B4-BE49-F238E27FC236}">
                <a16:creationId xmlns:a16="http://schemas.microsoft.com/office/drawing/2014/main" id="{9750025E-2FC1-334F-85FC-411064D7FEE2}"/>
              </a:ext>
            </a:extLst>
          </p:cNvPr>
          <p:cNvPicPr>
            <a:picLocks noChangeAspect="1"/>
          </p:cNvPicPr>
          <p:nvPr/>
        </p:nvPicPr>
        <p:blipFill rotWithShape="1">
          <a:blip r:embed="rId2">
            <a:extLst>
              <a:ext uri="{28A0092B-C50C-407E-A947-70E740481C1C}">
                <a14:useLocalDpi xmlns:a14="http://schemas.microsoft.com/office/drawing/2010/main" val="0"/>
              </a:ext>
            </a:extLst>
          </a:blip>
          <a:srcRect r="7407"/>
          <a:stretch/>
        </p:blipFill>
        <p:spPr>
          <a:xfrm>
            <a:off x="8572500" y="585445"/>
            <a:ext cx="1905000" cy="199016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994D723C-6498-3C61-4A17-7590AB36F3BF}"/>
              </a:ext>
            </a:extLst>
          </p:cNvPr>
          <p:cNvSpPr txBox="1"/>
          <p:nvPr/>
        </p:nvSpPr>
        <p:spPr>
          <a:xfrm>
            <a:off x="2108775" y="3424535"/>
            <a:ext cx="7721025" cy="461665"/>
          </a:xfrm>
          <a:prstGeom prst="rect">
            <a:avLst/>
          </a:prstGeom>
          <a:noFill/>
        </p:spPr>
        <p:txBody>
          <a:bodyPr wrap="square">
            <a:spAutoFit/>
          </a:bodyPr>
          <a:lstStyle/>
          <a:p>
            <a:r>
              <a:rPr lang="en-US" sz="2400"/>
              <a:t>BSc (Hons) in Information Technology Specializing in IT</a:t>
            </a:r>
          </a:p>
        </p:txBody>
      </p:sp>
      <p:sp>
        <p:nvSpPr>
          <p:cNvPr id="9" name="Rectangle 8">
            <a:extLst>
              <a:ext uri="{FF2B5EF4-FFF2-40B4-BE49-F238E27FC236}">
                <a16:creationId xmlns:a16="http://schemas.microsoft.com/office/drawing/2014/main" id="{EA599757-28D3-B552-BA5C-4954F2EC5965}"/>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1674854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C5702163-E0F8-540E-59DF-5C564CCFA6E3}"/>
              </a:ext>
            </a:extLst>
          </p:cNvPr>
          <p:cNvSpPr/>
          <p:nvPr/>
        </p:nvSpPr>
        <p:spPr>
          <a:xfrm>
            <a:off x="-76200" y="-126106"/>
            <a:ext cx="12344400" cy="1036847"/>
          </a:xfrm>
          <a:custGeom>
            <a:avLst/>
            <a:gdLst/>
            <a:ahLst/>
            <a:cxnLst/>
            <a:rect l="l" t="t" r="r" b="b"/>
            <a:pathLst>
              <a:path w="3326311" h="1217481">
                <a:moveTo>
                  <a:pt x="0" y="0"/>
                </a:moveTo>
                <a:lnTo>
                  <a:pt x="3326311" y="0"/>
                </a:lnTo>
                <a:lnTo>
                  <a:pt x="3326311" y="1217481"/>
                </a:lnTo>
                <a:lnTo>
                  <a:pt x="0" y="1217481"/>
                </a:lnTo>
                <a:close/>
              </a:path>
            </a:pathLst>
          </a:custGeom>
          <a:solidFill>
            <a:srgbClr val="001D58"/>
          </a:solidFill>
        </p:spPr>
        <p:txBody>
          <a:bodyPr/>
          <a:lstStyle/>
          <a:p>
            <a:endParaRPr lang="en-LK"/>
          </a:p>
        </p:txBody>
      </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795911" y="3717"/>
            <a:ext cx="6489412" cy="1015663"/>
          </a:xfrm>
          <a:prstGeom prst="rect">
            <a:avLst/>
          </a:prstGeom>
          <a:noFill/>
        </p:spPr>
        <p:txBody>
          <a:bodyPr wrap="square">
            <a:spAutoFit/>
          </a:bodyPr>
          <a:lstStyle/>
          <a:p>
            <a:pPr algn="ctr"/>
            <a:r>
              <a:rPr lang="en-US" sz="3600" b="1">
                <a:solidFill>
                  <a:schemeClr val="bg1"/>
                </a:solidFill>
              </a:rPr>
              <a:t>Introduction</a:t>
            </a:r>
          </a:p>
          <a:p>
            <a:endParaRPr lang="en-US" sz="2400"/>
          </a:p>
        </p:txBody>
      </p:sp>
      <p:sp>
        <p:nvSpPr>
          <p:cNvPr id="12" name="TextBox 11">
            <a:extLst>
              <a:ext uri="{FF2B5EF4-FFF2-40B4-BE49-F238E27FC236}">
                <a16:creationId xmlns:a16="http://schemas.microsoft.com/office/drawing/2014/main" id="{04BCDB15-C13D-6B9D-15B1-03795E900755}"/>
              </a:ext>
            </a:extLst>
          </p:cNvPr>
          <p:cNvSpPr txBox="1"/>
          <p:nvPr/>
        </p:nvSpPr>
        <p:spPr>
          <a:xfrm>
            <a:off x="609600" y="1366769"/>
            <a:ext cx="10972800" cy="4124462"/>
          </a:xfrm>
          <a:prstGeom prst="rect">
            <a:avLst/>
          </a:prstGeom>
          <a:noFill/>
        </p:spPr>
        <p:txBody>
          <a:bodyPr wrap="square" rtlCol="0">
            <a:spAutoFit/>
          </a:bodyPr>
          <a:lstStyle/>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p>
          <a:p>
            <a:pPr marL="800100" lvl="1" indent="-342900" algn="just">
              <a:lnSpc>
                <a:spcPct val="115000"/>
              </a:lnSpc>
              <a:spcAft>
                <a:spcPts val="800"/>
              </a:spcAft>
              <a:buFont typeface="Arial" panose="020B0604020202020204" pitchFamily="34" charset="0"/>
              <a:buChar char="•"/>
            </a:pPr>
            <a:r>
              <a:rPr lang="en-US" sz="2000"/>
              <a:t>Construction projects often have trouble estimating costs because material prices change and project needs are different.</a:t>
            </a:r>
          </a:p>
          <a:p>
            <a:pPr marL="800100" lvl="1" indent="-342900" algn="just">
              <a:lnSpc>
                <a:spcPct val="115000"/>
              </a:lnSpc>
              <a:spcAft>
                <a:spcPts val="800"/>
              </a:spcAft>
              <a:buFont typeface="Arial" panose="020B0604020202020204" pitchFamily="34" charset="0"/>
              <a:buChar char="•"/>
            </a:pPr>
            <a:r>
              <a:rPr lang="en-US" sz="2000"/>
              <a:t>Accurate and flexible estimation methods can greatly help with budgeting and planning for projects</a:t>
            </a:r>
            <a:r>
              <a:rPr lang="en-GB" sz="2000"/>
              <a:t>.</a:t>
            </a:r>
            <a:endParaRPr lang="en-US" sz="2000" kern="100">
              <a:effectLst/>
              <a:latin typeface="Aptos" panose="020B0004020202020204" pitchFamily="34" charset="0"/>
              <a:ea typeface="Aptos" panose="020B0004020202020204" pitchFamily="34" charset="0"/>
              <a:cs typeface="Latha" panose="020B0604020202020204" pitchFamily="34" charset="0"/>
            </a:endParaRP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Project Aim:</a:t>
            </a:r>
          </a:p>
          <a:p>
            <a:pPr marL="800100" lvl="1" indent="-342900" algn="just">
              <a:lnSpc>
                <a:spcPct val="115000"/>
              </a:lnSpc>
              <a:spcAft>
                <a:spcPts val="800"/>
              </a:spcAft>
              <a:buFont typeface="Arial" panose="020B0604020202020204" pitchFamily="34" charset="0"/>
              <a:buChar char="•"/>
            </a:pPr>
            <a:r>
              <a:rPr lang="en-GB" sz="2000"/>
              <a:t>Develop a system that uses machine learning to provide real-time construction cost and material estimations.</a:t>
            </a:r>
          </a:p>
          <a:p>
            <a:pPr marL="800100" lvl="1" indent="-342900" algn="just">
              <a:lnSpc>
                <a:spcPct val="115000"/>
              </a:lnSpc>
              <a:spcAft>
                <a:spcPts val="800"/>
              </a:spcAft>
              <a:buFont typeface="Arial" panose="020B0604020202020204" pitchFamily="34" charset="0"/>
              <a:buChar char="•"/>
            </a:pPr>
            <a:r>
              <a:rPr lang="en-US" sz="2000"/>
              <a:t>Use current market data and past trends to make sure the estimates are accurate and can adjust to changes.</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
        <p:nvSpPr>
          <p:cNvPr id="3" name="Rectangle 2">
            <a:extLst>
              <a:ext uri="{FF2B5EF4-FFF2-40B4-BE49-F238E27FC236}">
                <a16:creationId xmlns:a16="http://schemas.microsoft.com/office/drawing/2014/main" id="{0F37E451-4670-02A7-A3C7-08134CE3BB19}"/>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1660991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a:extLst>
              <a:ext uri="{FF2B5EF4-FFF2-40B4-BE49-F238E27FC236}">
                <a16:creationId xmlns:a16="http://schemas.microsoft.com/office/drawing/2014/main" id="{FB39C935-392E-B676-5CA7-EC8C076A38C2}"/>
              </a:ext>
            </a:extLst>
          </p:cNvPr>
          <p:cNvSpPr txBox="1"/>
          <p:nvPr/>
        </p:nvSpPr>
        <p:spPr>
          <a:xfrm>
            <a:off x="-68826" y="0"/>
            <a:ext cx="6096000" cy="1470025"/>
          </a:xfrm>
          <a:prstGeom prst="rect">
            <a:avLst/>
          </a:prstGeom>
        </p:spPr>
        <p:txBody>
          <a:bodyPr vert="horz" lIns="91440" tIns="45720" rIns="91440" bIns="45720" rtlCol="0" anchor="ctr">
            <a:normAutofit/>
          </a:bodyPr>
          <a:lstStyle/>
          <a:p>
            <a:pPr algn="ctr">
              <a:spcBef>
                <a:spcPct val="0"/>
              </a:spcBef>
              <a:spcAft>
                <a:spcPts val="600"/>
              </a:spcAft>
            </a:pPr>
            <a:r>
              <a:rPr lang="en-US" sz="4400" b="1" kern="1200" dirty="0">
                <a:solidFill>
                  <a:srgbClr val="001D58"/>
                </a:solidFill>
                <a:latin typeface="Adobe Devanagari" pitchFamily="18" charset="0"/>
                <a:ea typeface="+mj-ea"/>
                <a:cs typeface="Adobe Devanagari" pitchFamily="18" charset="0"/>
              </a:rPr>
              <a:t>RESEARCH PROBLEM</a:t>
            </a:r>
          </a:p>
        </p:txBody>
      </p:sp>
      <p:sp>
        <p:nvSpPr>
          <p:cNvPr id="7" name="TextBox 6">
            <a:extLst>
              <a:ext uri="{FF2B5EF4-FFF2-40B4-BE49-F238E27FC236}">
                <a16:creationId xmlns:a16="http://schemas.microsoft.com/office/drawing/2014/main" id="{374E35BA-A82C-BD8E-4827-33B2CBA5FA7C}"/>
              </a:ext>
            </a:extLst>
          </p:cNvPr>
          <p:cNvSpPr txBox="1"/>
          <p:nvPr/>
        </p:nvSpPr>
        <p:spPr>
          <a:xfrm>
            <a:off x="98323" y="1621144"/>
            <a:ext cx="10353367" cy="3678443"/>
          </a:xfrm>
          <a:prstGeom prst="rect">
            <a:avLst/>
          </a:prstGeom>
        </p:spPr>
        <p:txBody>
          <a:bodyPr vert="horz" lIns="91440" tIns="45720" rIns="91440" bIns="45720" rtlCol="0">
            <a:normAutofit/>
          </a:bodyPr>
          <a:lstStyle/>
          <a:p>
            <a:pPr marL="342900" indent="-342900" algn="just">
              <a:lnSpc>
                <a:spcPct val="90000"/>
              </a:lnSpc>
              <a:spcBef>
                <a:spcPct val="20000"/>
              </a:spcBef>
              <a:buFont typeface="Arial" panose="020B0604020202020204" pitchFamily="34" charset="0"/>
              <a:buChar char="•"/>
            </a:pPr>
            <a:r>
              <a:rPr lang="en-US" sz="2200" kern="1200" dirty="0">
                <a:latin typeface="+mn-lt"/>
                <a:ea typeface="+mn-ea"/>
                <a:cs typeface="+mn-cs"/>
              </a:rPr>
              <a:t>The construction industry still uses old methods for cost estimation, which often leads to mistakes and overspending.</a:t>
            </a:r>
          </a:p>
          <a:p>
            <a:pPr marL="342900" indent="-342900" algn="just">
              <a:lnSpc>
                <a:spcPct val="90000"/>
              </a:lnSpc>
              <a:spcBef>
                <a:spcPct val="20000"/>
              </a:spcBef>
              <a:buFont typeface="Arial" panose="020B0604020202020204" pitchFamily="34" charset="0"/>
              <a:buChar char="•"/>
            </a:pPr>
            <a:endParaRPr lang="en-US" sz="2200" dirty="0"/>
          </a:p>
          <a:p>
            <a:pPr algn="just">
              <a:lnSpc>
                <a:spcPct val="90000"/>
              </a:lnSpc>
              <a:spcBef>
                <a:spcPct val="20000"/>
              </a:spcBef>
            </a:pPr>
            <a:endParaRPr lang="en-US" sz="2200" kern="1200" dirty="0">
              <a:latin typeface="+mn-lt"/>
              <a:ea typeface="+mn-ea"/>
              <a:cs typeface="+mn-cs"/>
            </a:endParaRPr>
          </a:p>
          <a:p>
            <a:pPr marL="342900" indent="-342900" algn="just">
              <a:lnSpc>
                <a:spcPct val="90000"/>
              </a:lnSpc>
              <a:spcBef>
                <a:spcPct val="20000"/>
              </a:spcBef>
              <a:buFont typeface="Arial" panose="020B0604020202020204" pitchFamily="34" charset="0"/>
              <a:buChar char="•"/>
            </a:pPr>
            <a:r>
              <a:rPr lang="en-US" sz="2200" kern="1200" dirty="0">
                <a:latin typeface="+mn-lt"/>
                <a:ea typeface="+mn-ea"/>
                <a:cs typeface="+mn-cs"/>
              </a:rPr>
              <a:t> This project aims to use machine learning to improve cost predictions by adjusting them based on real-time data, fixing these problems.</a:t>
            </a:r>
          </a:p>
        </p:txBody>
      </p:sp>
      <p:sp>
        <p:nvSpPr>
          <p:cNvPr id="2" name="Rectangle 1">
            <a:extLst>
              <a:ext uri="{FF2B5EF4-FFF2-40B4-BE49-F238E27FC236}">
                <a16:creationId xmlns:a16="http://schemas.microsoft.com/office/drawing/2014/main" id="{3AEBC8BC-1332-DF8C-5400-CF700EC665F4}"/>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pic>
        <p:nvPicPr>
          <p:cNvPr id="3" name="Picture 2">
            <a:extLst>
              <a:ext uri="{FF2B5EF4-FFF2-40B4-BE49-F238E27FC236}">
                <a16:creationId xmlns:a16="http://schemas.microsoft.com/office/drawing/2014/main" id="{A1633BE1-300C-E020-7A2C-CC47416A8FE8}"/>
              </a:ext>
            </a:extLst>
          </p:cNvPr>
          <p:cNvPicPr>
            <a:picLocks noChangeAspect="1"/>
          </p:cNvPicPr>
          <p:nvPr/>
        </p:nvPicPr>
        <p:blipFill>
          <a:blip r:embed="rId2"/>
          <a:stretch>
            <a:fillRect/>
          </a:stretch>
        </p:blipFill>
        <p:spPr>
          <a:xfrm>
            <a:off x="9410309" y="3739787"/>
            <a:ext cx="2328874" cy="2566638"/>
          </a:xfrm>
          <a:prstGeom prst="rect">
            <a:avLst/>
          </a:prstGeom>
        </p:spPr>
      </p:pic>
    </p:spTree>
    <p:extLst>
      <p:ext uri="{BB962C8B-B14F-4D97-AF65-F5344CB8AC3E}">
        <p14:creationId xmlns:p14="http://schemas.microsoft.com/office/powerpoint/2010/main" val="3986381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831D0C-74D1-3D90-B006-0A5B35AB5A85}"/>
              </a:ext>
            </a:extLst>
          </p:cNvPr>
          <p:cNvSpPr txBox="1"/>
          <p:nvPr/>
        </p:nvSpPr>
        <p:spPr>
          <a:xfrm>
            <a:off x="4314093" y="0"/>
            <a:ext cx="3124200" cy="769441"/>
          </a:xfrm>
          <a:prstGeom prst="rect">
            <a:avLst/>
          </a:prstGeom>
          <a:noFill/>
        </p:spPr>
        <p:txBody>
          <a:bodyPr wrap="square">
            <a:spAutoFit/>
          </a:bodyPr>
          <a:lstStyle/>
          <a:p>
            <a:r>
              <a:rPr lang="en-LK" sz="4400" b="1" dirty="0">
                <a:solidFill>
                  <a:srgbClr val="001D58"/>
                </a:solidFill>
              </a:rPr>
              <a:t>Objectives</a:t>
            </a:r>
          </a:p>
        </p:txBody>
      </p:sp>
      <p:sp>
        <p:nvSpPr>
          <p:cNvPr id="14" name="TextBox 13">
            <a:extLst>
              <a:ext uri="{FF2B5EF4-FFF2-40B4-BE49-F238E27FC236}">
                <a16:creationId xmlns:a16="http://schemas.microsoft.com/office/drawing/2014/main" id="{22750C41-6134-56B4-83C7-3EF5D47300DD}"/>
              </a:ext>
            </a:extLst>
          </p:cNvPr>
          <p:cNvSpPr txBox="1"/>
          <p:nvPr/>
        </p:nvSpPr>
        <p:spPr>
          <a:xfrm>
            <a:off x="232997" y="1890640"/>
            <a:ext cx="5410200" cy="1133900"/>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t>Create a strong machine learning model that can predict construction costs and material needs accurately and adjust as needed.</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4567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45671"/>
            <a:ext cx="3997415" cy="928844"/>
          </a:xfrm>
          <a:prstGeom prst="rect">
            <a:avLst/>
          </a:prstGeom>
        </p:spPr>
        <p:txBody>
          <a:bodyPr wrap="square" lIns="0" tIns="0" rIns="0" bIns="0" rtlCol="0" anchor="t">
            <a:spAutoFit/>
          </a:bodyPr>
          <a:lstStyle/>
          <a:p>
            <a:pPr algn="just">
              <a:lnSpc>
                <a:spcPts val="3811"/>
              </a:lnSpc>
            </a:pPr>
            <a:r>
              <a:rPr lang="en-US" sz="2400" b="1">
                <a:solidFill>
                  <a:srgbClr val="4668A2"/>
                </a:solidFill>
              </a:rPr>
              <a:t>Specific Objectives</a:t>
            </a:r>
          </a:p>
          <a:p>
            <a:pPr algn="just">
              <a:lnSpc>
                <a:spcPts val="3811"/>
              </a:lnSpc>
            </a:pPr>
            <a:endParaRPr lang="en-US" sz="2400" spc="-97">
              <a:solidFill>
                <a:srgbClr val="00949D"/>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876193" y="1896679"/>
            <a:ext cx="6172200" cy="2744982"/>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t>Improve the model's ability to adjust to new data and make more accurate estimates as time goes on.</a:t>
            </a:r>
          </a:p>
          <a:p>
            <a:pPr marL="285750" marR="0" indent="-285750" algn="just">
              <a:lnSpc>
                <a:spcPct val="115000"/>
              </a:lnSpc>
              <a:spcBef>
                <a:spcPts val="0"/>
              </a:spcBef>
              <a:spcAft>
                <a:spcPts val="800"/>
              </a:spcAft>
              <a:buFont typeface="Arial" panose="020B0604020202020204" pitchFamily="34" charset="0"/>
              <a:buChar char="•"/>
            </a:pPr>
            <a:r>
              <a:rPr lang="en-US" sz="2000"/>
              <a:t>Create an easy-to-use interface where users can enter project details and get cost and material estimates.</a:t>
            </a:r>
          </a:p>
          <a:p>
            <a:pPr marL="285750" marR="0" indent="-285750" algn="just">
              <a:lnSpc>
                <a:spcPct val="115000"/>
              </a:lnSpc>
              <a:spcBef>
                <a:spcPts val="0"/>
              </a:spcBef>
              <a:spcAft>
                <a:spcPts val="800"/>
              </a:spcAft>
              <a:buFont typeface="Arial" panose="020B0604020202020204" pitchFamily="34" charset="0"/>
              <a:buChar char="•"/>
            </a:pPr>
            <a:r>
              <a:rPr lang="en-US" sz="2000"/>
              <a:t>Use past data to improve the model’s ability to make accurate predictions and respond to changes.</a:t>
            </a:r>
            <a:endParaRPr lang="en-LK" sz="1800">
              <a:solidFill>
                <a:srgbClr val="096A72"/>
              </a:solidFill>
            </a:endParaRPr>
          </a:p>
        </p:txBody>
      </p:sp>
      <p:sp>
        <p:nvSpPr>
          <p:cNvPr id="18" name="Freeform 21">
            <a:extLst>
              <a:ext uri="{FF2B5EF4-FFF2-40B4-BE49-F238E27FC236}">
                <a16:creationId xmlns:a16="http://schemas.microsoft.com/office/drawing/2014/main" id="{99F7408C-8779-7ADD-6372-CAF81D0D9292}"/>
              </a:ext>
            </a:extLst>
          </p:cNvPr>
          <p:cNvSpPr/>
          <p:nvPr/>
        </p:nvSpPr>
        <p:spPr>
          <a:xfrm>
            <a:off x="420100" y="1227378"/>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LK"/>
          </a:p>
        </p:txBody>
      </p:sp>
      <p:sp>
        <p:nvSpPr>
          <p:cNvPr id="19" name="TextBox 22">
            <a:extLst>
              <a:ext uri="{FF2B5EF4-FFF2-40B4-BE49-F238E27FC236}">
                <a16:creationId xmlns:a16="http://schemas.microsoft.com/office/drawing/2014/main" id="{489BA8EB-F727-64CB-AC90-4F5EEDED2BAF}"/>
              </a:ext>
            </a:extLst>
          </p:cNvPr>
          <p:cNvSpPr txBox="1"/>
          <p:nvPr/>
        </p:nvSpPr>
        <p:spPr>
          <a:xfrm>
            <a:off x="895085" y="1219200"/>
            <a:ext cx="1543315" cy="435440"/>
          </a:xfrm>
          <a:prstGeom prst="rect">
            <a:avLst/>
          </a:prstGeom>
        </p:spPr>
        <p:txBody>
          <a:bodyPr wrap="square" lIns="0" tIns="0" rIns="0" bIns="0" rtlCol="0" anchor="t">
            <a:spAutoFit/>
          </a:bodyPr>
          <a:lstStyle/>
          <a:p>
            <a:pPr algn="just">
              <a:lnSpc>
                <a:spcPts val="3811"/>
              </a:lnSpc>
            </a:pPr>
            <a:r>
              <a:rPr lang="en-US" sz="2400" b="1">
                <a:solidFill>
                  <a:srgbClr val="4668A2"/>
                </a:solidFill>
              </a:rPr>
              <a:t>Objectives</a:t>
            </a:r>
          </a:p>
        </p:txBody>
      </p:sp>
      <p:sp>
        <p:nvSpPr>
          <p:cNvPr id="26" name="TextBox 25">
            <a:extLst>
              <a:ext uri="{FF2B5EF4-FFF2-40B4-BE49-F238E27FC236}">
                <a16:creationId xmlns:a16="http://schemas.microsoft.com/office/drawing/2014/main" id="{D569EC22-68C4-E017-BDE0-A7F97F3BEF6F}"/>
              </a:ext>
            </a:extLst>
          </p:cNvPr>
          <p:cNvSpPr txBox="1"/>
          <p:nvPr/>
        </p:nvSpPr>
        <p:spPr>
          <a:xfrm>
            <a:off x="9177251" y="532015"/>
            <a:ext cx="184731" cy="369332"/>
          </a:xfrm>
          <a:prstGeom prst="rect">
            <a:avLst/>
          </a:prstGeom>
          <a:noFill/>
        </p:spPr>
        <p:txBody>
          <a:bodyPr wrap="none" rtlCol="0">
            <a:spAutoFit/>
          </a:bodyPr>
          <a:lstStyle/>
          <a:p>
            <a:endParaRPr lang="en-LK"/>
          </a:p>
        </p:txBody>
      </p:sp>
      <p:sp>
        <p:nvSpPr>
          <p:cNvPr id="27" name="TextBox 26">
            <a:extLst>
              <a:ext uri="{FF2B5EF4-FFF2-40B4-BE49-F238E27FC236}">
                <a16:creationId xmlns:a16="http://schemas.microsoft.com/office/drawing/2014/main" id="{7B6A65C0-84F3-535D-4CB6-0E89D8CA084E}"/>
              </a:ext>
            </a:extLst>
          </p:cNvPr>
          <p:cNvSpPr txBox="1"/>
          <p:nvPr/>
        </p:nvSpPr>
        <p:spPr>
          <a:xfrm>
            <a:off x="382385" y="5403273"/>
            <a:ext cx="184731" cy="369332"/>
          </a:xfrm>
          <a:prstGeom prst="rect">
            <a:avLst/>
          </a:prstGeom>
          <a:noFill/>
        </p:spPr>
        <p:txBody>
          <a:bodyPr wrap="none" rtlCol="0">
            <a:spAutoFit/>
          </a:bodyPr>
          <a:lstStyle/>
          <a:p>
            <a:endParaRPr lang="en-LK"/>
          </a:p>
        </p:txBody>
      </p:sp>
      <p:sp>
        <p:nvSpPr>
          <p:cNvPr id="28" name="TextBox 27">
            <a:extLst>
              <a:ext uri="{FF2B5EF4-FFF2-40B4-BE49-F238E27FC236}">
                <a16:creationId xmlns:a16="http://schemas.microsoft.com/office/drawing/2014/main" id="{0F05CAEC-5F01-18CE-8948-FE5B62D860D2}"/>
              </a:ext>
            </a:extLst>
          </p:cNvPr>
          <p:cNvSpPr txBox="1"/>
          <p:nvPr/>
        </p:nvSpPr>
        <p:spPr>
          <a:xfrm>
            <a:off x="1712422" y="4688378"/>
            <a:ext cx="184731" cy="369332"/>
          </a:xfrm>
          <a:prstGeom prst="rect">
            <a:avLst/>
          </a:prstGeom>
          <a:noFill/>
        </p:spPr>
        <p:txBody>
          <a:bodyPr wrap="none" rtlCol="0">
            <a:spAutoFit/>
          </a:bodyPr>
          <a:lstStyle/>
          <a:p>
            <a:endParaRPr lang="en-LK"/>
          </a:p>
        </p:txBody>
      </p:sp>
      <p:sp>
        <p:nvSpPr>
          <p:cNvPr id="2" name="Rectangle 1">
            <a:extLst>
              <a:ext uri="{FF2B5EF4-FFF2-40B4-BE49-F238E27FC236}">
                <a16:creationId xmlns:a16="http://schemas.microsoft.com/office/drawing/2014/main" id="{FEF48095-112C-5F4A-6F0D-AE3FEFB4F0AB}"/>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4179064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87998"/>
            <a:ext cx="8534400"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3" name="TextBox 2">
            <a:extLst>
              <a:ext uri="{FF2B5EF4-FFF2-40B4-BE49-F238E27FC236}">
                <a16:creationId xmlns:a16="http://schemas.microsoft.com/office/drawing/2014/main" id="{6D0B69B5-80E4-8C53-D0F5-3C6363AC3816}"/>
              </a:ext>
            </a:extLst>
          </p:cNvPr>
          <p:cNvSpPr txBox="1"/>
          <p:nvPr/>
        </p:nvSpPr>
        <p:spPr>
          <a:xfrm>
            <a:off x="-838200" y="137159"/>
            <a:ext cx="6133689" cy="707886"/>
          </a:xfrm>
          <a:prstGeom prst="rect">
            <a:avLst/>
          </a:prstGeom>
          <a:noFill/>
        </p:spPr>
        <p:txBody>
          <a:bodyPr wrap="square">
            <a:spAutoFit/>
          </a:bodyPr>
          <a:lstStyle/>
          <a:p>
            <a:pPr algn="ctr"/>
            <a:r>
              <a:rPr lang="en-US" sz="4000" b="1">
                <a:solidFill>
                  <a:schemeClr val="bg1"/>
                </a:solidFill>
              </a:rPr>
              <a:t>Research Gap</a:t>
            </a:r>
          </a:p>
        </p:txBody>
      </p:sp>
      <p:sp>
        <p:nvSpPr>
          <p:cNvPr id="7" name="TextBox 6">
            <a:extLst>
              <a:ext uri="{FF2B5EF4-FFF2-40B4-BE49-F238E27FC236}">
                <a16:creationId xmlns:a16="http://schemas.microsoft.com/office/drawing/2014/main" id="{275667FC-CB4C-F28C-3C99-2A670D8D5E0A}"/>
              </a:ext>
            </a:extLst>
          </p:cNvPr>
          <p:cNvSpPr txBox="1"/>
          <p:nvPr/>
        </p:nvSpPr>
        <p:spPr>
          <a:xfrm>
            <a:off x="381000" y="1705239"/>
            <a:ext cx="10591800" cy="300928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b="1"/>
              <a:t>Lack of Dynamic Methods:</a:t>
            </a:r>
            <a:r>
              <a:rPr lang="en-US" sz="1600"/>
              <a:t> Current research does not offer flexible and adjustable methods for estimating construction costs and materials.</a:t>
            </a:r>
          </a:p>
          <a:p>
            <a:pPr marL="285750" indent="-285750" algn="just">
              <a:lnSpc>
                <a:spcPct val="150000"/>
              </a:lnSpc>
              <a:buFont typeface="Arial" panose="020B0604020202020204" pitchFamily="34" charset="0"/>
              <a:buChar char="•"/>
            </a:pPr>
            <a:r>
              <a:rPr lang="en-US" sz="1600" b="1"/>
              <a:t>Reliance on Static Data:</a:t>
            </a:r>
            <a:r>
              <a:rPr lang="en-US" sz="1600"/>
              <a:t> Existing methods often use fixed data, which doesn't consider real-time changes in material prices and labor costs.</a:t>
            </a:r>
          </a:p>
          <a:p>
            <a:pPr marL="285750" indent="-285750" algn="just">
              <a:lnSpc>
                <a:spcPct val="150000"/>
              </a:lnSpc>
              <a:buFont typeface="Arial" panose="020B0604020202020204" pitchFamily="34" charset="0"/>
              <a:buChar char="•"/>
            </a:pPr>
            <a:r>
              <a:rPr lang="en-US" sz="1600" b="1"/>
              <a:t>Need for Adaptive Approach:</a:t>
            </a:r>
            <a:r>
              <a:rPr lang="en-US" sz="1600"/>
              <a:t> There's a clear need for a more flexible, data-driven approach to overcome these issues.</a:t>
            </a:r>
          </a:p>
          <a:p>
            <a:pPr marL="285750" indent="-285750" algn="just">
              <a:lnSpc>
                <a:spcPct val="150000"/>
              </a:lnSpc>
              <a:buFont typeface="Arial" panose="020B0604020202020204" pitchFamily="34" charset="0"/>
              <a:buChar char="•"/>
            </a:pPr>
            <a:r>
              <a:rPr lang="en-US" sz="1600" b="1"/>
              <a:t>Proposed Solution:</a:t>
            </a:r>
            <a:r>
              <a:rPr lang="en-US" sz="1600"/>
              <a:t> This research proposes developing a system that uses machine learning algorithms to adjust cost estimates dynamically.</a:t>
            </a:r>
            <a:endParaRPr lang="en-US" sz="1600">
              <a:latin typeface="Aptos" panose="020B0004020202020204" pitchFamily="34" charset="0"/>
            </a:endParaRPr>
          </a:p>
        </p:txBody>
      </p:sp>
      <p:sp>
        <p:nvSpPr>
          <p:cNvPr id="8" name="Rectangle 7">
            <a:extLst>
              <a:ext uri="{FF2B5EF4-FFF2-40B4-BE49-F238E27FC236}">
                <a16:creationId xmlns:a16="http://schemas.microsoft.com/office/drawing/2014/main" id="{A1DD73DE-26AB-DD22-1C76-58ABC808CDF9}"/>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3967841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76400" y="233744"/>
            <a:ext cx="86106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5AF69F-DF91-595C-53C3-5696719C5EB9}"/>
              </a:ext>
            </a:extLst>
          </p:cNvPr>
          <p:cNvSpPr txBox="1"/>
          <p:nvPr/>
        </p:nvSpPr>
        <p:spPr>
          <a:xfrm>
            <a:off x="2819400" y="381000"/>
            <a:ext cx="6096000" cy="707886"/>
          </a:xfrm>
          <a:prstGeom prst="rect">
            <a:avLst/>
          </a:prstGeom>
          <a:noFill/>
        </p:spPr>
        <p:txBody>
          <a:bodyPr wrap="square">
            <a:spAutoFit/>
          </a:bodyPr>
          <a:lstStyle/>
          <a:p>
            <a:pPr algn="ctr"/>
            <a:r>
              <a:rPr lang="en-US" sz="4000" b="1">
                <a:solidFill>
                  <a:schemeClr val="bg1"/>
                </a:solidFill>
              </a:rPr>
              <a:t>Component  Diagram</a:t>
            </a:r>
          </a:p>
        </p:txBody>
      </p:sp>
      <p:pic>
        <p:nvPicPr>
          <p:cNvPr id="7" name="Picture 6" descr="A diagram of a process">
            <a:extLst>
              <a:ext uri="{FF2B5EF4-FFF2-40B4-BE49-F238E27FC236}">
                <a16:creationId xmlns:a16="http://schemas.microsoft.com/office/drawing/2014/main" id="{780AF0BD-470A-D656-377C-689AC17E4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47800"/>
            <a:ext cx="10820400" cy="4240244"/>
          </a:xfrm>
          <a:prstGeom prst="rect">
            <a:avLst/>
          </a:prstGeom>
        </p:spPr>
      </p:pic>
      <p:sp>
        <p:nvSpPr>
          <p:cNvPr id="2" name="Rectangle 1">
            <a:extLst>
              <a:ext uri="{FF2B5EF4-FFF2-40B4-BE49-F238E27FC236}">
                <a16:creationId xmlns:a16="http://schemas.microsoft.com/office/drawing/2014/main" id="{B307CBAD-7DAA-5C7A-5C87-DF48F16B34C2}"/>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2707669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18631-61A0-94EB-DF9F-11BC19E8B16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CE028FC-3238-E035-BBB9-49595C159811}"/>
              </a:ext>
            </a:extLst>
          </p:cNvPr>
          <p:cNvSpPr txBox="1"/>
          <p:nvPr/>
        </p:nvSpPr>
        <p:spPr>
          <a:xfrm>
            <a:off x="546552" y="636640"/>
            <a:ext cx="4941785" cy="1077218"/>
          </a:xfrm>
          <a:prstGeom prst="rect">
            <a:avLst/>
          </a:prstGeom>
          <a:noFill/>
        </p:spPr>
        <p:txBody>
          <a:bodyPr wrap="square" rtlCol="0">
            <a:spAutoFit/>
          </a:bodyPr>
          <a:lstStyle/>
          <a:p>
            <a:pPr algn="ctr"/>
            <a:r>
              <a:rPr lang="en-US" sz="3200" b="1" dirty="0">
                <a:solidFill>
                  <a:srgbClr val="001D58"/>
                </a:solidFill>
              </a:rPr>
              <a:t>TOOLS &amp; TECHNOLOGIES</a:t>
            </a:r>
          </a:p>
          <a:p>
            <a:pPr algn="ctr"/>
            <a:endParaRPr lang="en-US" sz="3200" b="1" dirty="0">
              <a:solidFill>
                <a:srgbClr val="001D58"/>
              </a:solidFill>
            </a:endParaRPr>
          </a:p>
        </p:txBody>
      </p:sp>
      <p:graphicFrame>
        <p:nvGraphicFramePr>
          <p:cNvPr id="13" name="Diagram 12">
            <a:extLst>
              <a:ext uri="{FF2B5EF4-FFF2-40B4-BE49-F238E27FC236}">
                <a16:creationId xmlns:a16="http://schemas.microsoft.com/office/drawing/2014/main" id="{2B365EF0-629D-F05C-7AFF-14350F437481}"/>
              </a:ext>
            </a:extLst>
          </p:cNvPr>
          <p:cNvGraphicFramePr/>
          <p:nvPr/>
        </p:nvGraphicFramePr>
        <p:xfrm>
          <a:off x="378726" y="1775285"/>
          <a:ext cx="5661891" cy="2913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1" name="Group 60">
            <a:extLst>
              <a:ext uri="{FF2B5EF4-FFF2-40B4-BE49-F238E27FC236}">
                <a16:creationId xmlns:a16="http://schemas.microsoft.com/office/drawing/2014/main" id="{FD79D9D2-1DFF-E2A1-61D5-CADE752BE2A7}"/>
              </a:ext>
            </a:extLst>
          </p:cNvPr>
          <p:cNvGrpSpPr/>
          <p:nvPr/>
        </p:nvGrpSpPr>
        <p:grpSpPr>
          <a:xfrm>
            <a:off x="7758341" y="1540513"/>
            <a:ext cx="2963861" cy="2496923"/>
            <a:chOff x="7727861" y="938533"/>
            <a:chExt cx="2963861" cy="2496923"/>
          </a:xfrm>
        </p:grpSpPr>
        <p:grpSp>
          <p:nvGrpSpPr>
            <p:cNvPr id="51" name="Group 50">
              <a:extLst>
                <a:ext uri="{FF2B5EF4-FFF2-40B4-BE49-F238E27FC236}">
                  <a16:creationId xmlns:a16="http://schemas.microsoft.com/office/drawing/2014/main" id="{64999E24-93BF-1D05-9723-3416705DAA44}"/>
                </a:ext>
              </a:extLst>
            </p:cNvPr>
            <p:cNvGrpSpPr/>
            <p:nvPr/>
          </p:nvGrpSpPr>
          <p:grpSpPr>
            <a:xfrm>
              <a:off x="8686047" y="938533"/>
              <a:ext cx="1085182" cy="951227"/>
              <a:chOff x="5935980" y="2264413"/>
              <a:chExt cx="1085182" cy="975259"/>
            </a:xfrm>
          </p:grpSpPr>
          <p:pic>
            <p:nvPicPr>
              <p:cNvPr id="21" name="Picture 20" descr="A blue and white symbol&#10;&#10;Description automatically generated">
                <a:extLst>
                  <a:ext uri="{FF2B5EF4-FFF2-40B4-BE49-F238E27FC236}">
                    <a16:creationId xmlns:a16="http://schemas.microsoft.com/office/drawing/2014/main" id="{6326E4C4-ABAF-08B6-9CD3-97BBB7E3A5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2088" y="2348842"/>
                <a:ext cx="892965" cy="774397"/>
              </a:xfrm>
              <a:prstGeom prst="rect">
                <a:avLst/>
              </a:prstGeom>
            </p:spPr>
          </p:pic>
          <p:sp>
            <p:nvSpPr>
              <p:cNvPr id="50" name="Hexagon 49">
                <a:extLst>
                  <a:ext uri="{FF2B5EF4-FFF2-40B4-BE49-F238E27FC236}">
                    <a16:creationId xmlns:a16="http://schemas.microsoft.com/office/drawing/2014/main" id="{4A4AE284-E5EC-7C81-1E8B-7A7E18759385}"/>
                  </a:ext>
                </a:extLst>
              </p:cNvPr>
              <p:cNvSpPr/>
              <p:nvPr/>
            </p:nvSpPr>
            <p:spPr>
              <a:xfrm>
                <a:off x="5935980" y="2264413"/>
                <a:ext cx="1085182" cy="975259"/>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6" name="Group 55">
              <a:extLst>
                <a:ext uri="{FF2B5EF4-FFF2-40B4-BE49-F238E27FC236}">
                  <a16:creationId xmlns:a16="http://schemas.microsoft.com/office/drawing/2014/main" id="{E19D991E-52FC-2AB4-B9A3-EC7B7C9D71B3}"/>
                </a:ext>
              </a:extLst>
            </p:cNvPr>
            <p:cNvGrpSpPr/>
            <p:nvPr/>
          </p:nvGrpSpPr>
          <p:grpSpPr>
            <a:xfrm>
              <a:off x="9603680" y="1461238"/>
              <a:ext cx="1085182" cy="951227"/>
              <a:chOff x="10282932" y="1020882"/>
              <a:chExt cx="1085182" cy="951227"/>
            </a:xfrm>
          </p:grpSpPr>
          <p:pic>
            <p:nvPicPr>
              <p:cNvPr id="22" name="Picture 21">
                <a:extLst>
                  <a:ext uri="{FF2B5EF4-FFF2-40B4-BE49-F238E27FC236}">
                    <a16:creationId xmlns:a16="http://schemas.microsoft.com/office/drawing/2014/main" id="{5D989CF3-578B-DED9-2E73-D50412322A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0475" y="1083132"/>
                <a:ext cx="790096" cy="790096"/>
              </a:xfrm>
              <a:prstGeom prst="rect">
                <a:avLst/>
              </a:prstGeom>
            </p:spPr>
          </p:pic>
          <p:sp>
            <p:nvSpPr>
              <p:cNvPr id="53" name="Hexagon 52">
                <a:extLst>
                  <a:ext uri="{FF2B5EF4-FFF2-40B4-BE49-F238E27FC236}">
                    <a16:creationId xmlns:a16="http://schemas.microsoft.com/office/drawing/2014/main" id="{91A29793-718B-E910-CEC9-3BCF5E0784E3}"/>
                  </a:ext>
                </a:extLst>
              </p:cNvPr>
              <p:cNvSpPr/>
              <p:nvPr/>
            </p:nvSpPr>
            <p:spPr>
              <a:xfrm>
                <a:off x="10282932" y="102088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7" name="Group 56">
              <a:extLst>
                <a:ext uri="{FF2B5EF4-FFF2-40B4-BE49-F238E27FC236}">
                  <a16:creationId xmlns:a16="http://schemas.microsoft.com/office/drawing/2014/main" id="{906950B1-26B5-D1DA-E4D9-A0AA3932C89C}"/>
                </a:ext>
              </a:extLst>
            </p:cNvPr>
            <p:cNvGrpSpPr/>
            <p:nvPr/>
          </p:nvGrpSpPr>
          <p:grpSpPr>
            <a:xfrm>
              <a:off x="9606540" y="2477773"/>
              <a:ext cx="1085182" cy="951227"/>
              <a:chOff x="10028308" y="3737593"/>
              <a:chExt cx="1085182" cy="951227"/>
            </a:xfrm>
          </p:grpSpPr>
          <p:pic>
            <p:nvPicPr>
              <p:cNvPr id="24" name="Picture 23">
                <a:extLst>
                  <a:ext uri="{FF2B5EF4-FFF2-40B4-BE49-F238E27FC236}">
                    <a16:creationId xmlns:a16="http://schemas.microsoft.com/office/drawing/2014/main" id="{2E86A3A1-DF3E-1AA4-819A-E2885EF1A7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97703" y="3840010"/>
                <a:ext cx="746392" cy="746392"/>
              </a:xfrm>
              <a:prstGeom prst="rect">
                <a:avLst/>
              </a:prstGeom>
            </p:spPr>
          </p:pic>
          <p:sp>
            <p:nvSpPr>
              <p:cNvPr id="54" name="Hexagon 53">
                <a:extLst>
                  <a:ext uri="{FF2B5EF4-FFF2-40B4-BE49-F238E27FC236}">
                    <a16:creationId xmlns:a16="http://schemas.microsoft.com/office/drawing/2014/main" id="{8663930C-D5C9-8256-EA1B-232EE9228CF7}"/>
                  </a:ext>
                </a:extLst>
              </p:cNvPr>
              <p:cNvSpPr/>
              <p:nvPr/>
            </p:nvSpPr>
            <p:spPr>
              <a:xfrm>
                <a:off x="10028308" y="3737593"/>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8" name="Group 57">
              <a:extLst>
                <a:ext uri="{FF2B5EF4-FFF2-40B4-BE49-F238E27FC236}">
                  <a16:creationId xmlns:a16="http://schemas.microsoft.com/office/drawing/2014/main" id="{5A567BC8-4E9E-D60B-23FB-7B9B46F48AF4}"/>
                </a:ext>
              </a:extLst>
            </p:cNvPr>
            <p:cNvGrpSpPr/>
            <p:nvPr/>
          </p:nvGrpSpPr>
          <p:grpSpPr>
            <a:xfrm>
              <a:off x="7727861" y="1470928"/>
              <a:ext cx="1085182" cy="951227"/>
              <a:chOff x="7365721" y="1873228"/>
              <a:chExt cx="1085182" cy="951227"/>
            </a:xfrm>
          </p:grpSpPr>
          <p:pic>
            <p:nvPicPr>
              <p:cNvPr id="17" name="Google Shape;775;p29">
                <a:extLst>
                  <a:ext uri="{FF2B5EF4-FFF2-40B4-BE49-F238E27FC236}">
                    <a16:creationId xmlns:a16="http://schemas.microsoft.com/office/drawing/2014/main" id="{288C04FE-B01D-C89A-2282-0DB1FE6464D9}"/>
                  </a:ext>
                </a:extLst>
              </p:cNvPr>
              <p:cNvPicPr preferRelativeResize="0"/>
              <p:nvPr/>
            </p:nvPicPr>
            <p:blipFill rotWithShape="1">
              <a:blip r:embed="rId10">
                <a:alphaModFix/>
              </a:blip>
              <a:srcRect/>
              <a:stretch/>
            </p:blipFill>
            <p:spPr>
              <a:xfrm>
                <a:off x="7566445" y="1965782"/>
                <a:ext cx="683734" cy="787453"/>
              </a:xfrm>
              <a:prstGeom prst="rect">
                <a:avLst/>
              </a:prstGeom>
              <a:noFill/>
              <a:ln>
                <a:noFill/>
              </a:ln>
            </p:spPr>
          </p:pic>
          <p:sp>
            <p:nvSpPr>
              <p:cNvPr id="52" name="Hexagon 51">
                <a:extLst>
                  <a:ext uri="{FF2B5EF4-FFF2-40B4-BE49-F238E27FC236}">
                    <a16:creationId xmlns:a16="http://schemas.microsoft.com/office/drawing/2014/main" id="{11BDF369-1719-9840-1075-EBE9A35C35B4}"/>
                  </a:ext>
                </a:extLst>
              </p:cNvPr>
              <p:cNvSpPr/>
              <p:nvPr/>
            </p:nvSpPr>
            <p:spPr>
              <a:xfrm>
                <a:off x="7365721" y="1873228"/>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60" name="Group 59">
              <a:extLst>
                <a:ext uri="{FF2B5EF4-FFF2-40B4-BE49-F238E27FC236}">
                  <a16:creationId xmlns:a16="http://schemas.microsoft.com/office/drawing/2014/main" id="{FE7D5C4E-D74A-1FBF-16D6-89536358AC93}"/>
                </a:ext>
              </a:extLst>
            </p:cNvPr>
            <p:cNvGrpSpPr/>
            <p:nvPr/>
          </p:nvGrpSpPr>
          <p:grpSpPr>
            <a:xfrm>
              <a:off x="7743101" y="2484229"/>
              <a:ext cx="1085182" cy="951227"/>
              <a:chOff x="8065512" y="4404162"/>
              <a:chExt cx="1085182" cy="951227"/>
            </a:xfrm>
          </p:grpSpPr>
          <p:pic>
            <p:nvPicPr>
              <p:cNvPr id="19" name="Picture 18">
                <a:extLst>
                  <a:ext uri="{FF2B5EF4-FFF2-40B4-BE49-F238E27FC236}">
                    <a16:creationId xmlns:a16="http://schemas.microsoft.com/office/drawing/2014/main" id="{CD09AE15-C923-567C-9757-47365440D9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9963" y="4447972"/>
                <a:ext cx="876280" cy="876280"/>
              </a:xfrm>
              <a:prstGeom prst="rect">
                <a:avLst/>
              </a:prstGeom>
            </p:spPr>
          </p:pic>
          <p:sp>
            <p:nvSpPr>
              <p:cNvPr id="55" name="Hexagon 54">
                <a:extLst>
                  <a:ext uri="{FF2B5EF4-FFF2-40B4-BE49-F238E27FC236}">
                    <a16:creationId xmlns:a16="http://schemas.microsoft.com/office/drawing/2014/main" id="{1200B11B-3651-8C6F-4A34-001FBD67EC72}"/>
                  </a:ext>
                </a:extLst>
              </p:cNvPr>
              <p:cNvSpPr/>
              <p:nvPr/>
            </p:nvSpPr>
            <p:spPr>
              <a:xfrm>
                <a:off x="8065512" y="440416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sp>
        <p:nvSpPr>
          <p:cNvPr id="3" name="Rectangle 2">
            <a:extLst>
              <a:ext uri="{FF2B5EF4-FFF2-40B4-BE49-F238E27FC236}">
                <a16:creationId xmlns:a16="http://schemas.microsoft.com/office/drawing/2014/main" id="{221C2923-9F82-62C7-EDDD-0993C8DBE348}"/>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4081145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924F-3A08-C962-EADD-9DF1B4E7BA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59006E-C522-0446-A150-BC109C9E878B}"/>
              </a:ext>
            </a:extLst>
          </p:cNvPr>
          <p:cNvSpPr txBox="1"/>
          <p:nvPr/>
        </p:nvSpPr>
        <p:spPr>
          <a:xfrm>
            <a:off x="-1" y="381000"/>
            <a:ext cx="9005977" cy="584775"/>
          </a:xfrm>
          <a:prstGeom prst="rect">
            <a:avLst/>
          </a:prstGeom>
          <a:noFill/>
        </p:spPr>
        <p:txBody>
          <a:bodyPr wrap="square">
            <a:spAutoFit/>
          </a:bodyPr>
          <a:lstStyle/>
          <a:p>
            <a:pPr algn="ctr"/>
            <a:r>
              <a:rPr lang="en-US" sz="3200" b="1" dirty="0">
                <a:solidFill>
                  <a:srgbClr val="002060"/>
                </a:solidFill>
              </a:rPr>
              <a:t>DATA COLLECTION &amp; MODEL TRAINING </a:t>
            </a:r>
          </a:p>
        </p:txBody>
      </p:sp>
      <p:pic>
        <p:nvPicPr>
          <p:cNvPr id="3" name="Picture 2" descr="A screenshot of a computer">
            <a:extLst>
              <a:ext uri="{FF2B5EF4-FFF2-40B4-BE49-F238E27FC236}">
                <a16:creationId xmlns:a16="http://schemas.microsoft.com/office/drawing/2014/main" id="{C14CB846-DF5B-D3FD-F5DC-5CE018F5E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661160"/>
            <a:ext cx="5359439" cy="2834640"/>
          </a:xfrm>
          <a:prstGeom prst="rect">
            <a:avLst/>
          </a:prstGeom>
        </p:spPr>
      </p:pic>
      <p:pic>
        <p:nvPicPr>
          <p:cNvPr id="4" name="Picture 3">
            <a:extLst>
              <a:ext uri="{FF2B5EF4-FFF2-40B4-BE49-F238E27FC236}">
                <a16:creationId xmlns:a16="http://schemas.microsoft.com/office/drawing/2014/main" id="{3ADC0830-5240-2026-1156-B17696A9058B}"/>
              </a:ext>
            </a:extLst>
          </p:cNvPr>
          <p:cNvPicPr>
            <a:picLocks noChangeAspect="1"/>
          </p:cNvPicPr>
          <p:nvPr/>
        </p:nvPicPr>
        <p:blipFill>
          <a:blip r:embed="rId3"/>
          <a:stretch>
            <a:fillRect/>
          </a:stretch>
        </p:blipFill>
        <p:spPr>
          <a:xfrm>
            <a:off x="6278882" y="1661160"/>
            <a:ext cx="4977227" cy="2834640"/>
          </a:xfrm>
          <a:prstGeom prst="rect">
            <a:avLst/>
          </a:prstGeom>
        </p:spPr>
      </p:pic>
    </p:spTree>
    <p:extLst>
      <p:ext uri="{BB962C8B-B14F-4D97-AF65-F5344CB8AC3E}">
        <p14:creationId xmlns:p14="http://schemas.microsoft.com/office/powerpoint/2010/main" val="32128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16F5-D67D-5FA3-081A-1E57B42B21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21A9EC3-B6F1-2A8A-9335-11AF7F1FB037}"/>
              </a:ext>
            </a:extLst>
          </p:cNvPr>
          <p:cNvSpPr txBox="1"/>
          <p:nvPr/>
        </p:nvSpPr>
        <p:spPr>
          <a:xfrm>
            <a:off x="407413" y="228959"/>
            <a:ext cx="5591558" cy="707886"/>
          </a:xfrm>
          <a:prstGeom prst="rect">
            <a:avLst/>
          </a:prstGeom>
          <a:noFill/>
        </p:spPr>
        <p:txBody>
          <a:bodyPr wrap="square" rtlCol="0">
            <a:spAutoFit/>
          </a:bodyPr>
          <a:lstStyle/>
          <a:p>
            <a:r>
              <a:rPr lang="en-US" sz="4000" b="1" dirty="0">
                <a:solidFill>
                  <a:srgbClr val="001D58"/>
                </a:solidFill>
              </a:rPr>
              <a:t>MODEL SELECTION</a:t>
            </a:r>
          </a:p>
        </p:txBody>
      </p:sp>
      <p:pic>
        <p:nvPicPr>
          <p:cNvPr id="2" name="Picture 1">
            <a:extLst>
              <a:ext uri="{FF2B5EF4-FFF2-40B4-BE49-F238E27FC236}">
                <a16:creationId xmlns:a16="http://schemas.microsoft.com/office/drawing/2014/main" id="{4216209C-8EBD-24CA-E758-D0C8A8A8255F}"/>
              </a:ext>
            </a:extLst>
          </p:cNvPr>
          <p:cNvPicPr>
            <a:picLocks noChangeAspect="1"/>
          </p:cNvPicPr>
          <p:nvPr/>
        </p:nvPicPr>
        <p:blipFill>
          <a:blip r:embed="rId2"/>
          <a:stretch>
            <a:fillRect/>
          </a:stretch>
        </p:blipFill>
        <p:spPr>
          <a:xfrm>
            <a:off x="838200" y="1371600"/>
            <a:ext cx="4909082" cy="4758537"/>
          </a:xfrm>
          <a:prstGeom prst="rect">
            <a:avLst/>
          </a:prstGeom>
        </p:spPr>
      </p:pic>
      <p:pic>
        <p:nvPicPr>
          <p:cNvPr id="3" name="Picture 2">
            <a:extLst>
              <a:ext uri="{FF2B5EF4-FFF2-40B4-BE49-F238E27FC236}">
                <a16:creationId xmlns:a16="http://schemas.microsoft.com/office/drawing/2014/main" id="{544B0E9A-AA95-DE99-4C45-6B4EA24F69D2}"/>
              </a:ext>
            </a:extLst>
          </p:cNvPr>
          <p:cNvPicPr>
            <a:picLocks noChangeAspect="1"/>
          </p:cNvPicPr>
          <p:nvPr/>
        </p:nvPicPr>
        <p:blipFill>
          <a:blip r:embed="rId3"/>
          <a:stretch>
            <a:fillRect/>
          </a:stretch>
        </p:blipFill>
        <p:spPr>
          <a:xfrm>
            <a:off x="5943600" y="1371600"/>
            <a:ext cx="5763801" cy="3886200"/>
          </a:xfrm>
          <a:prstGeom prst="rect">
            <a:avLst/>
          </a:prstGeom>
        </p:spPr>
      </p:pic>
    </p:spTree>
    <p:extLst>
      <p:ext uri="{BB962C8B-B14F-4D97-AF65-F5344CB8AC3E}">
        <p14:creationId xmlns:p14="http://schemas.microsoft.com/office/powerpoint/2010/main" val="1054149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3DFF0-0E47-1328-3782-9D4BB651FEE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396EE7F-B82A-FBD8-E0ED-A5EBFD2EEB93}"/>
              </a:ext>
            </a:extLst>
          </p:cNvPr>
          <p:cNvSpPr txBox="1"/>
          <p:nvPr/>
        </p:nvSpPr>
        <p:spPr>
          <a:xfrm>
            <a:off x="408736" y="329991"/>
            <a:ext cx="6842964" cy="707886"/>
          </a:xfrm>
          <a:prstGeom prst="rect">
            <a:avLst/>
          </a:prstGeom>
          <a:noFill/>
        </p:spPr>
        <p:txBody>
          <a:bodyPr wrap="square" rtlCol="0">
            <a:spAutoFit/>
          </a:bodyPr>
          <a:lstStyle/>
          <a:p>
            <a:r>
              <a:rPr lang="en-US" sz="4000" b="1" dirty="0">
                <a:solidFill>
                  <a:srgbClr val="001D58"/>
                </a:solidFill>
              </a:rPr>
              <a:t>WORKING PRODUCT</a:t>
            </a:r>
          </a:p>
        </p:txBody>
      </p:sp>
      <p:pic>
        <p:nvPicPr>
          <p:cNvPr id="3" name="Picture 2" descr="A screenshot of a computer">
            <a:extLst>
              <a:ext uri="{FF2B5EF4-FFF2-40B4-BE49-F238E27FC236}">
                <a16:creationId xmlns:a16="http://schemas.microsoft.com/office/drawing/2014/main" id="{9E263AB6-28E2-2B88-D28C-0E81FE8BA4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189" y="1440999"/>
            <a:ext cx="4446370" cy="3307981"/>
          </a:xfrm>
          <a:prstGeom prst="rect">
            <a:avLst/>
          </a:prstGeom>
        </p:spPr>
      </p:pic>
      <p:pic>
        <p:nvPicPr>
          <p:cNvPr id="5" name="Picture 4" descr="A screenshot of a construction cost estimate">
            <a:extLst>
              <a:ext uri="{FF2B5EF4-FFF2-40B4-BE49-F238E27FC236}">
                <a16:creationId xmlns:a16="http://schemas.microsoft.com/office/drawing/2014/main" id="{53697A5A-8139-A7EF-E5B2-287F2DEE4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751" y="1440997"/>
            <a:ext cx="3431924" cy="3307981"/>
          </a:xfrm>
          <a:prstGeom prst="rect">
            <a:avLst/>
          </a:prstGeom>
        </p:spPr>
      </p:pic>
      <p:pic>
        <p:nvPicPr>
          <p:cNvPr id="7" name="Picture 6" descr="A screenshot of a graph">
            <a:extLst>
              <a:ext uri="{FF2B5EF4-FFF2-40B4-BE49-F238E27FC236}">
                <a16:creationId xmlns:a16="http://schemas.microsoft.com/office/drawing/2014/main" id="{DC978915-CE67-C757-1508-1A32F3DDEA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2867" y="1440998"/>
            <a:ext cx="2799942" cy="3307980"/>
          </a:xfrm>
          <a:prstGeom prst="rect">
            <a:avLst/>
          </a:prstGeom>
        </p:spPr>
      </p:pic>
    </p:spTree>
    <p:extLst>
      <p:ext uri="{BB962C8B-B14F-4D97-AF65-F5344CB8AC3E}">
        <p14:creationId xmlns:p14="http://schemas.microsoft.com/office/powerpoint/2010/main" val="3509117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0A63B9-4D90-7C58-7E49-15C2FB913011}"/>
              </a:ext>
            </a:extLst>
          </p:cNvPr>
          <p:cNvSpPr txBox="1"/>
          <p:nvPr/>
        </p:nvSpPr>
        <p:spPr>
          <a:xfrm>
            <a:off x="6096000" y="216932"/>
            <a:ext cx="3352800" cy="6336268"/>
          </a:xfrm>
          <a:prstGeom prst="rect">
            <a:avLst/>
          </a:prstGeom>
        </p:spPr>
        <p:txBody>
          <a:bodyPr lIns="50800" tIns="50800" rIns="50800" bIns="50800" rtlCol="0" anchor="ctr"/>
          <a:lstStyle/>
          <a:p>
            <a:pPr algn="ctr">
              <a:lnSpc>
                <a:spcPts val="2659"/>
              </a:lnSpc>
              <a:spcBef>
                <a:spcPct val="0"/>
              </a:spcBef>
            </a:pPr>
            <a:endParaRPr>
              <a:solidFill>
                <a:srgbClr val="ACA880"/>
              </a:solidFill>
            </a:endParaRPr>
          </a:p>
        </p:txBody>
      </p:sp>
      <p:sp>
        <p:nvSpPr>
          <p:cNvPr id="8" name="Freeform 4">
            <a:extLst>
              <a:ext uri="{FF2B5EF4-FFF2-40B4-BE49-F238E27FC236}">
                <a16:creationId xmlns:a16="http://schemas.microsoft.com/office/drawing/2014/main" id="{A99C5D24-7245-5B00-7D3B-B5A5D50B7DC0}"/>
              </a:ext>
            </a:extLst>
          </p:cNvPr>
          <p:cNvSpPr/>
          <p:nvPr/>
        </p:nvSpPr>
        <p:spPr>
          <a:xfrm>
            <a:off x="8212013" y="0"/>
            <a:ext cx="3979987" cy="6447296"/>
          </a:xfrm>
          <a:custGeom>
            <a:avLst/>
            <a:gdLst/>
            <a:ahLst/>
            <a:cxnLst/>
            <a:rect l="l" t="t" r="r" b="b"/>
            <a:pathLst>
              <a:path w="1301213" h="2709333">
                <a:moveTo>
                  <a:pt x="0" y="0"/>
                </a:moveTo>
                <a:lnTo>
                  <a:pt x="1301213" y="0"/>
                </a:lnTo>
                <a:lnTo>
                  <a:pt x="1301213" y="2709333"/>
                </a:lnTo>
                <a:lnTo>
                  <a:pt x="0" y="2709333"/>
                </a:lnTo>
                <a:close/>
              </a:path>
            </a:pathLst>
          </a:custGeom>
          <a:solidFill>
            <a:srgbClr val="002060"/>
          </a:solidFill>
        </p:spPr>
        <p:txBody>
          <a:bodyPr/>
          <a:lstStyle/>
          <a:p>
            <a:endParaRPr lang="en-LK"/>
          </a:p>
        </p:txBody>
      </p:sp>
      <p:sp>
        <p:nvSpPr>
          <p:cNvPr id="10" name="TextBox 16">
            <a:extLst>
              <a:ext uri="{FF2B5EF4-FFF2-40B4-BE49-F238E27FC236}">
                <a16:creationId xmlns:a16="http://schemas.microsoft.com/office/drawing/2014/main" id="{F8B0B6D5-6F34-15F0-125C-096255E7030E}"/>
              </a:ext>
            </a:extLst>
          </p:cNvPr>
          <p:cNvSpPr txBox="1"/>
          <p:nvPr/>
        </p:nvSpPr>
        <p:spPr>
          <a:xfrm>
            <a:off x="530835" y="4839"/>
            <a:ext cx="6063030" cy="913327"/>
          </a:xfrm>
          <a:prstGeom prst="rect">
            <a:avLst/>
          </a:prstGeom>
        </p:spPr>
        <p:txBody>
          <a:bodyPr wrap="square" lIns="0" tIns="0" rIns="0" bIns="0" rtlCol="0" anchor="t">
            <a:spAutoFit/>
          </a:bodyPr>
          <a:lstStyle/>
          <a:p>
            <a:pPr>
              <a:lnSpc>
                <a:spcPts val="8049"/>
              </a:lnSpc>
            </a:pPr>
            <a:r>
              <a:rPr lang="en-US" sz="4400" b="1">
                <a:solidFill>
                  <a:srgbClr val="002060"/>
                </a:solidFill>
                <a:latin typeface="Cambria (Body)"/>
              </a:rPr>
              <a:t>Research</a:t>
            </a:r>
            <a:r>
              <a:rPr lang="en-US" sz="4400" b="1">
                <a:solidFill>
                  <a:srgbClr val="4668A2"/>
                </a:solidFill>
                <a:latin typeface="Cambria (Body)"/>
              </a:rPr>
              <a:t> </a:t>
            </a:r>
            <a:r>
              <a:rPr lang="en-US" sz="4400" b="1">
                <a:solidFill>
                  <a:srgbClr val="002060"/>
                </a:solidFill>
                <a:latin typeface="Cambria (Body)"/>
              </a:rPr>
              <a:t>Question</a:t>
            </a:r>
            <a:endParaRPr lang="en-US" sz="4400" spc="272">
              <a:solidFill>
                <a:srgbClr val="002060"/>
              </a:solidFill>
              <a:latin typeface="Anton Bold"/>
            </a:endParaRPr>
          </a:p>
        </p:txBody>
      </p:sp>
      <p:graphicFrame>
        <p:nvGraphicFramePr>
          <p:cNvPr id="2" name="Diagram 1">
            <a:extLst>
              <a:ext uri="{FF2B5EF4-FFF2-40B4-BE49-F238E27FC236}">
                <a16:creationId xmlns:a16="http://schemas.microsoft.com/office/drawing/2014/main" id="{ADCD5EF3-145A-2A64-06D0-00C97C3D0884}"/>
              </a:ext>
            </a:extLst>
          </p:cNvPr>
          <p:cNvGraphicFramePr/>
          <p:nvPr>
            <p:extLst>
              <p:ext uri="{D42A27DB-BD31-4B8C-83A1-F6EECF244321}">
                <p14:modId xmlns:p14="http://schemas.microsoft.com/office/powerpoint/2010/main" val="1265425266"/>
              </p:ext>
            </p:extLst>
          </p:nvPr>
        </p:nvGraphicFramePr>
        <p:xfrm>
          <a:off x="204385" y="1178137"/>
          <a:ext cx="7207348" cy="4195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descr="A picture containing linedrawing">
            <a:extLst>
              <a:ext uri="{FF2B5EF4-FFF2-40B4-BE49-F238E27FC236}">
                <a16:creationId xmlns:a16="http://schemas.microsoft.com/office/drawing/2014/main" id="{DEB597AE-6A54-4F17-D5F4-99FAD8DFD8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4813" y="1193377"/>
            <a:ext cx="3774863" cy="3774863"/>
          </a:xfrm>
          <a:prstGeom prst="rect">
            <a:avLst/>
          </a:prstGeom>
          <a:noFill/>
        </p:spPr>
      </p:pic>
    </p:spTree>
    <p:extLst>
      <p:ext uri="{BB962C8B-B14F-4D97-AF65-F5344CB8AC3E}">
        <p14:creationId xmlns:p14="http://schemas.microsoft.com/office/powerpoint/2010/main" val="3098323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F07A-8686-2ED9-EABF-8483BDB97E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C0DC34-F237-F40B-2569-338F52AD7218}"/>
              </a:ext>
            </a:extLst>
          </p:cNvPr>
          <p:cNvSpPr txBox="1"/>
          <p:nvPr/>
        </p:nvSpPr>
        <p:spPr>
          <a:xfrm>
            <a:off x="-805543" y="260552"/>
            <a:ext cx="4953000" cy="523220"/>
          </a:xfrm>
          <a:prstGeom prst="rect">
            <a:avLst/>
          </a:prstGeom>
          <a:noFill/>
        </p:spPr>
        <p:txBody>
          <a:bodyPr wrap="square">
            <a:spAutoFit/>
          </a:bodyPr>
          <a:lstStyle/>
          <a:p>
            <a:pPr algn="ctr"/>
            <a:r>
              <a:rPr lang="en-US" sz="2800" b="1" dirty="0">
                <a:solidFill>
                  <a:srgbClr val="002060"/>
                </a:solidFill>
              </a:rPr>
              <a:t>TESTING</a:t>
            </a:r>
          </a:p>
        </p:txBody>
      </p:sp>
      <p:pic>
        <p:nvPicPr>
          <p:cNvPr id="4" name="Picture 3" descr="A white text with black text">
            <a:extLst>
              <a:ext uri="{FF2B5EF4-FFF2-40B4-BE49-F238E27FC236}">
                <a16:creationId xmlns:a16="http://schemas.microsoft.com/office/drawing/2014/main" id="{84181066-4AE2-495F-D11E-99D961660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45" y="1236867"/>
            <a:ext cx="9893709" cy="3599154"/>
          </a:xfrm>
          <a:prstGeom prst="rect">
            <a:avLst/>
          </a:prstGeom>
        </p:spPr>
      </p:pic>
    </p:spTree>
    <p:extLst>
      <p:ext uri="{BB962C8B-B14F-4D97-AF65-F5344CB8AC3E}">
        <p14:creationId xmlns:p14="http://schemas.microsoft.com/office/powerpoint/2010/main" val="1116187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B9955-5967-667B-C35E-EDDC8E4A8DC9}"/>
              </a:ext>
            </a:extLst>
          </p:cNvPr>
          <p:cNvSpPr txBox="1"/>
          <p:nvPr/>
        </p:nvSpPr>
        <p:spPr>
          <a:xfrm>
            <a:off x="784761" y="315370"/>
            <a:ext cx="3886200" cy="830997"/>
          </a:xfrm>
          <a:prstGeom prst="rect">
            <a:avLst/>
          </a:prstGeom>
          <a:noFill/>
        </p:spPr>
        <p:txBody>
          <a:bodyPr wrap="square" rtlCol="0">
            <a:spAutoFit/>
          </a:bodyPr>
          <a:lstStyle/>
          <a:p>
            <a:pPr algn="ctr"/>
            <a:r>
              <a:rPr lang="en-LK" sz="4800" b="1" dirty="0">
                <a:solidFill>
                  <a:srgbClr val="001D58"/>
                </a:solidFill>
              </a:rPr>
              <a:t>REFERENCES</a:t>
            </a:r>
          </a:p>
        </p:txBody>
      </p:sp>
      <p:sp>
        <p:nvSpPr>
          <p:cNvPr id="7" name="TextBox 6">
            <a:extLst>
              <a:ext uri="{FF2B5EF4-FFF2-40B4-BE49-F238E27FC236}">
                <a16:creationId xmlns:a16="http://schemas.microsoft.com/office/drawing/2014/main" id="{A30A2F4C-FF69-02A9-AF65-22F077E5830A}"/>
              </a:ext>
            </a:extLst>
          </p:cNvPr>
          <p:cNvSpPr txBox="1"/>
          <p:nvPr/>
        </p:nvSpPr>
        <p:spPr>
          <a:xfrm>
            <a:off x="886961" y="1752600"/>
            <a:ext cx="10238240" cy="3959033"/>
          </a:xfrm>
          <a:prstGeom prst="rect">
            <a:avLst/>
          </a:prstGeom>
        </p:spPr>
        <p:txBody>
          <a:bodyPr wrap="square" lIns="0" tIns="0" rIns="0" bIns="0" rtlCol="0" anchor="t">
            <a:spAutoFit/>
          </a:bodyPr>
          <a:lstStyle/>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j-lt"/>
              </a:rPr>
              <a:t>[1] Sphurti S. </a:t>
            </a:r>
            <a:r>
              <a:rPr lang="en-US" sz="1600" dirty="0" err="1">
                <a:solidFill>
                  <a:srgbClr val="545454"/>
                </a:solidFill>
                <a:latin typeface="+mj-lt"/>
              </a:rPr>
              <a:t>Arage</a:t>
            </a:r>
            <a:r>
              <a:rPr lang="en-US" sz="1600" dirty="0">
                <a:solidFill>
                  <a:srgbClr val="545454"/>
                </a:solidFill>
                <a:latin typeface="+mj-lt"/>
              </a:rPr>
              <a:t> and Nagaraj V. Dharwadkar, "Cost Estimation of Civil Construction Projects Using Machine Learning Paradigm," IEEE. Available: [</a:t>
            </a:r>
            <a:r>
              <a:rPr lang="en-US" sz="1600" dirty="0">
                <a:solidFill>
                  <a:srgbClr val="545454"/>
                </a:solidFill>
                <a:latin typeface="+mj-lt"/>
                <a:hlinkClick r:id="rId2" action="ppaction://hlinkpres?slideindex=1&amp;slidetitle="/>
              </a:rPr>
              <a:t>https://ieeexplore.ieee.org/document/8058249](</a:t>
            </a:r>
            <a:r>
              <a:rPr lang="en-US" sz="1600" dirty="0">
                <a:solidFill>
                  <a:srgbClr val="545454"/>
                </a:solidFill>
                <a:latin typeface="+mj-lt"/>
                <a:hlinkClick r:id="rId3"/>
              </a:rPr>
              <a:t>https://ieeexplore.ieee.org/document/8058249</a:t>
            </a:r>
            <a:r>
              <a:rPr lang="en-US" sz="1600" dirty="0">
                <a:solidFill>
                  <a:srgbClr val="545454"/>
                </a:solidFill>
                <a:latin typeface="+mj-lt"/>
              </a:rPr>
              <a:t>).</a:t>
            </a: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j-lt"/>
              </a:rPr>
              <a:t>[2] Sanaz </a:t>
            </a:r>
            <a:r>
              <a:rPr lang="en-US" sz="1600" dirty="0" err="1">
                <a:solidFill>
                  <a:srgbClr val="545454"/>
                </a:solidFill>
                <a:latin typeface="+mj-lt"/>
              </a:rPr>
              <a:t>Tayefeh</a:t>
            </a:r>
            <a:r>
              <a:rPr lang="en-US" sz="1600" dirty="0">
                <a:solidFill>
                  <a:srgbClr val="545454"/>
                </a:solidFill>
                <a:latin typeface="+mj-lt"/>
              </a:rPr>
              <a:t> Hashemi, Omid Mahdi </a:t>
            </a:r>
            <a:r>
              <a:rPr lang="en-US" sz="1600" dirty="0" err="1">
                <a:solidFill>
                  <a:srgbClr val="545454"/>
                </a:solidFill>
                <a:latin typeface="+mj-lt"/>
              </a:rPr>
              <a:t>Ebadati</a:t>
            </a:r>
            <a:r>
              <a:rPr lang="en-US" sz="1600" dirty="0">
                <a:solidFill>
                  <a:srgbClr val="545454"/>
                </a:solidFill>
                <a:latin typeface="+mj-lt"/>
              </a:rPr>
              <a:t>, and Harleen Kaur, "Cost Estimation and Prediction in Construction Projects: A Systematic Review on Machine Learning Techniques," SN Applied Sciences, vol. 2, article 1703, September 2020. Available: [</a:t>
            </a:r>
            <a:r>
              <a:rPr lang="en-US" sz="1600" dirty="0">
                <a:solidFill>
                  <a:srgbClr val="545454"/>
                </a:solidFill>
                <a:latin typeface="+mj-lt"/>
                <a:hlinkClick r:id="rId2" action="ppaction://hlinkpres?slideindex=1&amp;slidetitle="/>
              </a:rPr>
              <a:t>https://link.springer.com/article/10.1007/s42452-020-03497-1](</a:t>
            </a:r>
            <a:r>
              <a:rPr lang="en-US" sz="1600" dirty="0">
                <a:solidFill>
                  <a:srgbClr val="545454"/>
                </a:solidFill>
                <a:latin typeface="+mj-lt"/>
                <a:hlinkClick r:id="rId4"/>
              </a:rPr>
              <a:t>https://link.springer.com/article/10.1007/s42452-020-03497-1</a:t>
            </a:r>
            <a:r>
              <a:rPr lang="en-US" sz="1600" dirty="0">
                <a:solidFill>
                  <a:srgbClr val="545454"/>
                </a:solidFill>
                <a:latin typeface="+mj-lt"/>
              </a:rPr>
              <a:t>).</a:t>
            </a: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j-lt"/>
              </a:rPr>
              <a:t>[3] Salman </a:t>
            </a:r>
            <a:r>
              <a:rPr lang="en-US" sz="1600" dirty="0" err="1">
                <a:solidFill>
                  <a:srgbClr val="545454"/>
                </a:solidFill>
                <a:latin typeface="+mj-lt"/>
              </a:rPr>
              <a:t>Saeidlou</a:t>
            </a:r>
            <a:r>
              <a:rPr lang="en-US" sz="1600" dirty="0">
                <a:solidFill>
                  <a:srgbClr val="545454"/>
                </a:solidFill>
                <a:latin typeface="+mj-lt"/>
              </a:rPr>
              <a:t> and </a:t>
            </a:r>
            <a:r>
              <a:rPr lang="en-US" sz="1600" dirty="0" err="1">
                <a:solidFill>
                  <a:srgbClr val="545454"/>
                </a:solidFill>
                <a:latin typeface="+mj-lt"/>
              </a:rPr>
              <a:t>Nikdokht</a:t>
            </a:r>
            <a:r>
              <a:rPr lang="en-US" sz="1600" dirty="0">
                <a:solidFill>
                  <a:srgbClr val="545454"/>
                </a:solidFill>
                <a:latin typeface="+mj-lt"/>
              </a:rPr>
              <a:t> </a:t>
            </a:r>
            <a:r>
              <a:rPr lang="en-US" sz="1600" dirty="0" err="1">
                <a:solidFill>
                  <a:srgbClr val="545454"/>
                </a:solidFill>
                <a:latin typeface="+mj-lt"/>
              </a:rPr>
              <a:t>Ghadiminia</a:t>
            </a:r>
            <a:r>
              <a:rPr lang="en-US" sz="1600" dirty="0">
                <a:solidFill>
                  <a:srgbClr val="545454"/>
                </a:solidFill>
                <a:latin typeface="+mj-lt"/>
              </a:rPr>
              <a:t>, "A Construction Cost Estimation Framework Using DNN and Validation Unit," Available: </a:t>
            </a:r>
            <a:r>
              <a:rPr lang="en-US" sz="1600" dirty="0">
                <a:solidFill>
                  <a:srgbClr val="545454"/>
                </a:solidFill>
                <a:latin typeface="+mj-lt"/>
                <a:hlinkClick r:id="rId2" action="ppaction://hlinkpres?slideindex=1&amp;slidetitle="/>
              </a:rPr>
              <a:t>[https://www.tandfonline.com/doi/full/10.1080/09613218.2023.2196388](https://www.tandfonline.com/doi/full/10.1080/09613218.2023.2196388).</a:t>
            </a: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j-lt"/>
              </a:rPr>
              <a:t>[4] </a:t>
            </a:r>
            <a:r>
              <a:rPr lang="en-US" sz="1600" dirty="0">
                <a:latin typeface="+mj-lt"/>
              </a:rPr>
              <a:t>Suchitha, N. V., Adithya, S., Ashik, S., Dhanush, S., &amp; </a:t>
            </a:r>
            <a:r>
              <a:rPr lang="en-US" sz="1600" dirty="0" err="1">
                <a:latin typeface="+mj-lt"/>
              </a:rPr>
              <a:t>Thrinsh</a:t>
            </a:r>
            <a:r>
              <a:rPr lang="en-US" sz="1600" dirty="0">
                <a:latin typeface="+mj-lt"/>
              </a:rPr>
              <a:t> Reddy S. G. (Year). </a:t>
            </a:r>
            <a:r>
              <a:rPr lang="en-US" sz="1600" i="1" dirty="0">
                <a:latin typeface="+mj-lt"/>
              </a:rPr>
              <a:t>Home construction cost estimation using ML</a:t>
            </a:r>
            <a:r>
              <a:rPr lang="en-US" sz="1600" dirty="0">
                <a:latin typeface="+mj-lt"/>
              </a:rPr>
              <a:t>. </a:t>
            </a:r>
            <a:r>
              <a:rPr lang="en-US" sz="1600" i="1" dirty="0">
                <a:latin typeface="+mj-lt"/>
              </a:rPr>
              <a:t>Sri </a:t>
            </a:r>
            <a:r>
              <a:rPr lang="en-US" sz="1600" i="1" dirty="0" err="1">
                <a:latin typeface="+mj-lt"/>
              </a:rPr>
              <a:t>Dharmasthala</a:t>
            </a:r>
            <a:r>
              <a:rPr lang="en-US" sz="1600" i="1" dirty="0">
                <a:latin typeface="+mj-lt"/>
              </a:rPr>
              <a:t> </a:t>
            </a:r>
            <a:r>
              <a:rPr lang="en-US" sz="1600" i="1" dirty="0" err="1">
                <a:latin typeface="+mj-lt"/>
              </a:rPr>
              <a:t>Manjunatheshwara</a:t>
            </a:r>
            <a:r>
              <a:rPr lang="en-US" sz="1600" i="1" dirty="0">
                <a:latin typeface="+mj-lt"/>
              </a:rPr>
              <a:t> Institute of Technology</a:t>
            </a:r>
            <a:r>
              <a:rPr lang="en-US" sz="1600" dirty="0">
                <a:latin typeface="+mj-lt"/>
              </a:rPr>
              <a:t>. Retrieved from </a:t>
            </a:r>
            <a:r>
              <a:rPr lang="en-US" sz="1600" dirty="0">
                <a:latin typeface="+mj-lt"/>
                <a:hlinkClick r:id="rId5"/>
              </a:rPr>
              <a:t>https://www.irejournals.com/formatedpaper/1704488.pdf</a:t>
            </a:r>
            <a:endParaRPr lang="en-US" sz="1600" dirty="0">
              <a:latin typeface="+mj-lt"/>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a:lnSpc>
                <a:spcPts val="1400"/>
              </a:lnSpc>
            </a:pPr>
            <a:endParaRPr lang="en-US" sz="1600" dirty="0">
              <a:solidFill>
                <a:srgbClr val="545454"/>
              </a:solidFill>
              <a:latin typeface="+mj-lt"/>
            </a:endParaRPr>
          </a:p>
          <a:p>
            <a:pPr>
              <a:lnSpc>
                <a:spcPts val="1400"/>
              </a:lnSpc>
            </a:pPr>
            <a:endParaRPr lang="en-US" sz="1600" dirty="0">
              <a:solidFill>
                <a:srgbClr val="545454"/>
              </a:solidFill>
              <a:latin typeface="+mj-lt"/>
            </a:endParaRPr>
          </a:p>
          <a:p>
            <a:pPr>
              <a:lnSpc>
                <a:spcPts val="1400"/>
              </a:lnSpc>
            </a:pPr>
            <a:endParaRPr lang="en-US" sz="1600" dirty="0">
              <a:solidFill>
                <a:srgbClr val="545454"/>
              </a:solidFill>
              <a:latin typeface="+mj-lt"/>
            </a:endParaRPr>
          </a:p>
        </p:txBody>
      </p:sp>
      <p:sp>
        <p:nvSpPr>
          <p:cNvPr id="2" name="Rectangle 1">
            <a:extLst>
              <a:ext uri="{FF2B5EF4-FFF2-40B4-BE49-F238E27FC236}">
                <a16:creationId xmlns:a16="http://schemas.microsoft.com/office/drawing/2014/main" id="{FD4BDED9-4ED3-AFC3-9963-0ACD4EB9E21F}"/>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1508462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84975" y="1905000"/>
            <a:ext cx="7467600" cy="1219200"/>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870775" y="2133600"/>
            <a:ext cx="6096000" cy="646331"/>
          </a:xfrm>
          <a:prstGeom prst="rect">
            <a:avLst/>
          </a:prstGeom>
          <a:noFill/>
        </p:spPr>
        <p:txBody>
          <a:bodyPr wrap="square">
            <a:spAutoFit/>
          </a:bodyPr>
          <a:lstStyle/>
          <a:p>
            <a:pPr algn="ctr"/>
            <a:r>
              <a:rPr lang="en-US" sz="3600" b="1" dirty="0">
                <a:solidFill>
                  <a:schemeClr val="bg1"/>
                </a:solidFill>
              </a:rPr>
              <a:t>IT21301254 | Silva A.A.I </a:t>
            </a:r>
            <a:endParaRPr lang="en-LK" sz="3600" b="1" dirty="0">
              <a:solidFill>
                <a:schemeClr val="bg1"/>
              </a:solidFill>
            </a:endParaRPr>
          </a:p>
        </p:txBody>
      </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108775" y="3424535"/>
            <a:ext cx="7721025" cy="461665"/>
          </a:xfrm>
          <a:prstGeom prst="rect">
            <a:avLst/>
          </a:prstGeom>
          <a:noFill/>
        </p:spPr>
        <p:txBody>
          <a:bodyPr wrap="square">
            <a:spAutoFit/>
          </a:bodyPr>
          <a:lstStyle/>
          <a:p>
            <a:r>
              <a:rPr lang="en-US" sz="2400"/>
              <a:t>BSc (Hons) in Information Technology Specializing in IT</a:t>
            </a:r>
          </a:p>
        </p:txBody>
      </p:sp>
      <p:pic>
        <p:nvPicPr>
          <p:cNvPr id="9" name="Picture 8" descr="A person standing in a hallway">
            <a:extLst>
              <a:ext uri="{FF2B5EF4-FFF2-40B4-BE49-F238E27FC236}">
                <a16:creationId xmlns:a16="http://schemas.microsoft.com/office/drawing/2014/main" id="{3620CF5E-B96F-F67E-4D0F-2A64F37FA9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400" t="7293" r="20440" b="46057"/>
          <a:stretch/>
        </p:blipFill>
        <p:spPr>
          <a:xfrm>
            <a:off x="9067800" y="992832"/>
            <a:ext cx="1524000" cy="1524001"/>
          </a:xfrm>
          <a:prstGeom prst="flowChartConnector">
            <a:avLst/>
          </a:prstGeom>
        </p:spPr>
      </p:pic>
    </p:spTree>
    <p:extLst>
      <p:ext uri="{BB962C8B-B14F-4D97-AF65-F5344CB8AC3E}">
        <p14:creationId xmlns:p14="http://schemas.microsoft.com/office/powerpoint/2010/main" val="298174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971800" y="181795"/>
            <a:ext cx="6489412" cy="1015663"/>
          </a:xfrm>
          <a:prstGeom prst="rect">
            <a:avLst/>
          </a:prstGeom>
          <a:solidFill>
            <a:srgbClr val="001D58"/>
          </a:solidFill>
        </p:spPr>
        <p:txBody>
          <a:bodyPr wrap="square">
            <a:spAutoFit/>
          </a:bodyPr>
          <a:lstStyle/>
          <a:p>
            <a:pPr algn="ctr"/>
            <a:r>
              <a:rPr lang="en-US" sz="3600" b="1">
                <a:solidFill>
                  <a:schemeClr val="bg1"/>
                </a:solidFill>
              </a:rPr>
              <a:t>Introduction</a:t>
            </a:r>
          </a:p>
          <a:p>
            <a:endParaRPr lang="en-US" sz="2400"/>
          </a:p>
        </p:txBody>
      </p:sp>
      <p:sp>
        <p:nvSpPr>
          <p:cNvPr id="12" name="TextBox 11">
            <a:extLst>
              <a:ext uri="{FF2B5EF4-FFF2-40B4-BE49-F238E27FC236}">
                <a16:creationId xmlns:a16="http://schemas.microsoft.com/office/drawing/2014/main" id="{04BCDB15-C13D-6B9D-15B1-03795E900755}"/>
              </a:ext>
            </a:extLst>
          </p:cNvPr>
          <p:cNvSpPr txBox="1"/>
          <p:nvPr/>
        </p:nvSpPr>
        <p:spPr>
          <a:xfrm>
            <a:off x="838200" y="1657259"/>
            <a:ext cx="10972800" cy="3667927"/>
          </a:xfrm>
          <a:prstGeom prst="rect">
            <a:avLst/>
          </a:prstGeom>
          <a:noFill/>
        </p:spPr>
        <p:txBody>
          <a:bodyPr wrap="square" rtlCol="0">
            <a:spAutoFit/>
          </a:bodyPr>
          <a:lstStyle/>
          <a:p>
            <a:pPr marL="742950" lvl="1" indent="-285750">
              <a:lnSpc>
                <a:spcPct val="115000"/>
              </a:lnSpc>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endParaRPr lang="en-GB" sz="2000"/>
          </a:p>
          <a:p>
            <a:pPr marL="800100" lvl="1" indent="-342900" algn="just">
              <a:lnSpc>
                <a:spcPct val="115000"/>
              </a:lnSpc>
              <a:spcAft>
                <a:spcPts val="800"/>
              </a:spcAft>
              <a:buFont typeface="Arial" panose="020B0604020202020204" pitchFamily="34" charset="0"/>
              <a:buChar char="•"/>
            </a:pPr>
            <a:r>
              <a:rPr lang="en-US" sz="2000"/>
              <a:t>The </a:t>
            </a:r>
            <a:r>
              <a:rPr lang="en-US" sz="2000" b="1"/>
              <a:t> Interior Design Collaboration Platform</a:t>
            </a:r>
            <a:r>
              <a:rPr lang="en-US" sz="2000"/>
              <a:t> bridges communication gaps between clients and designers. By helping clients express their ideas more clearly, it reduces misunderstandings and inefficiencies, streamlining the design process.</a:t>
            </a:r>
          </a:p>
          <a:p>
            <a:pPr lvl="1" algn="just">
              <a:lnSpc>
                <a:spcPct val="115000"/>
              </a:lnSpc>
              <a:spcAft>
                <a:spcPts val="800"/>
              </a:spcAft>
            </a:pPr>
            <a:endParaRPr lang="en-US" sz="2000"/>
          </a:p>
          <a:p>
            <a:pPr lvl="1" algn="just">
              <a:lnSpc>
                <a:spcPct val="115000"/>
              </a:lnSpc>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Project Aim:</a:t>
            </a:r>
          </a:p>
          <a:p>
            <a:pPr marL="800100" lvl="1" indent="-342900" algn="just">
              <a:lnSpc>
                <a:spcPct val="115000"/>
              </a:lnSpc>
              <a:spcAft>
                <a:spcPts val="800"/>
              </a:spcAft>
              <a:buFont typeface="Arial" panose="020B0604020202020204" pitchFamily="34" charset="0"/>
              <a:buChar char="•"/>
            </a:pPr>
            <a:r>
              <a:rPr lang="en-US" sz="2000"/>
              <a:t>Develop an interactive design dashboard that integrates text and image inputs, enabling clear, real-time communication between clients and interior designers for better understanding and faster decision-making.</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178430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21" y="4343400"/>
            <a:ext cx="2916621"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3" name="TextBox 18">
            <a:extLst>
              <a:ext uri="{FF2B5EF4-FFF2-40B4-BE49-F238E27FC236}">
                <a16:creationId xmlns:a16="http://schemas.microsoft.com/office/drawing/2014/main" id="{42CB8062-A915-A57C-8144-7F0EFA6BBA37}"/>
              </a:ext>
            </a:extLst>
          </p:cNvPr>
          <p:cNvSpPr txBox="1"/>
          <p:nvPr/>
        </p:nvSpPr>
        <p:spPr>
          <a:xfrm>
            <a:off x="1143000" y="0"/>
            <a:ext cx="4267200" cy="874470"/>
          </a:xfrm>
          <a:prstGeom prst="rect">
            <a:avLst/>
          </a:prstGeom>
        </p:spPr>
        <p:txBody>
          <a:bodyPr wrap="square" lIns="0" tIns="0" rIns="0" bIns="0" rtlCol="0" anchor="t">
            <a:spAutoFit/>
          </a:bodyPr>
          <a:lstStyle/>
          <a:p>
            <a:pPr>
              <a:lnSpc>
                <a:spcPts val="8049"/>
              </a:lnSpc>
            </a:pPr>
            <a:r>
              <a:rPr lang="en-US" sz="3600" b="1">
                <a:solidFill>
                  <a:srgbClr val="002060"/>
                </a:solidFill>
              </a:rPr>
              <a:t>Research problem</a:t>
            </a:r>
          </a:p>
        </p:txBody>
      </p:sp>
      <p:grpSp>
        <p:nvGrpSpPr>
          <p:cNvPr id="8" name="Group 8">
            <a:extLst>
              <a:ext uri="{FF2B5EF4-FFF2-40B4-BE49-F238E27FC236}">
                <a16:creationId xmlns:a16="http://schemas.microsoft.com/office/drawing/2014/main" id="{6AC8D67F-F11F-D7B3-F158-C6EC10AB00C4}"/>
              </a:ext>
            </a:extLst>
          </p:cNvPr>
          <p:cNvGrpSpPr/>
          <p:nvPr/>
        </p:nvGrpSpPr>
        <p:grpSpPr>
          <a:xfrm>
            <a:off x="9067800" y="152400"/>
            <a:ext cx="3124200" cy="1307198"/>
            <a:chOff x="0" y="-38100"/>
            <a:chExt cx="3326311" cy="1255581"/>
          </a:xfrm>
          <a:solidFill>
            <a:srgbClr val="001D58"/>
          </a:solidFill>
        </p:grpSpPr>
        <p:sp>
          <p:nvSpPr>
            <p:cNvPr id="9" name="Freeform 9">
              <a:extLst>
                <a:ext uri="{FF2B5EF4-FFF2-40B4-BE49-F238E27FC236}">
                  <a16:creationId xmlns:a16="http://schemas.microsoft.com/office/drawing/2014/main" id="{1E278022-1DFD-446E-6D01-06518D4889A8}"/>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10" name="TextBox 10">
              <a:extLst>
                <a:ext uri="{FF2B5EF4-FFF2-40B4-BE49-F238E27FC236}">
                  <a16:creationId xmlns:a16="http://schemas.microsoft.com/office/drawing/2014/main" id="{3B5E44FB-8779-C7C6-3E04-D83FD135595D}"/>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5">
            <a:extLst>
              <a:ext uri="{FF2B5EF4-FFF2-40B4-BE49-F238E27FC236}">
                <a16:creationId xmlns:a16="http://schemas.microsoft.com/office/drawing/2014/main" id="{5DE5B215-535A-5949-BA6F-710EAA24DC0F}"/>
              </a:ext>
            </a:extLst>
          </p:cNvPr>
          <p:cNvGrpSpPr/>
          <p:nvPr/>
        </p:nvGrpSpPr>
        <p:grpSpPr>
          <a:xfrm>
            <a:off x="2971800" y="1535798"/>
            <a:ext cx="8487685" cy="4435968"/>
            <a:chOff x="0" y="0"/>
            <a:chExt cx="14544035" cy="9755605"/>
          </a:xfrm>
          <a:solidFill>
            <a:srgbClr val="4668A2"/>
          </a:solidFill>
        </p:grpSpPr>
        <p:sp>
          <p:nvSpPr>
            <p:cNvPr id="12" name="Freeform 16">
              <a:extLst>
                <a:ext uri="{FF2B5EF4-FFF2-40B4-BE49-F238E27FC236}">
                  <a16:creationId xmlns:a16="http://schemas.microsoft.com/office/drawing/2014/main" id="{55367E7B-E1BB-4B01-191D-EFDF30AFCCD0}"/>
                </a:ext>
              </a:extLst>
            </p:cNvPr>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pic>
        <p:nvPicPr>
          <p:cNvPr id="13" name="Picture 12">
            <a:extLst>
              <a:ext uri="{FF2B5EF4-FFF2-40B4-BE49-F238E27FC236}">
                <a16:creationId xmlns:a16="http://schemas.microsoft.com/office/drawing/2014/main" id="{933A9249-A1F7-F247-A5E8-17DA17FAD472}"/>
              </a:ext>
            </a:extLst>
          </p:cNvPr>
          <p:cNvPicPr>
            <a:picLocks noChangeAspect="1"/>
          </p:cNvPicPr>
          <p:nvPr/>
        </p:nvPicPr>
        <p:blipFill>
          <a:blip r:embed="rId2"/>
          <a:stretch>
            <a:fillRect/>
          </a:stretch>
        </p:blipFill>
        <p:spPr>
          <a:xfrm>
            <a:off x="381000" y="1676400"/>
            <a:ext cx="2328874" cy="2566638"/>
          </a:xfrm>
          <a:prstGeom prst="rect">
            <a:avLst/>
          </a:prstGeom>
        </p:spPr>
      </p:pic>
      <p:sp>
        <p:nvSpPr>
          <p:cNvPr id="7" name="TextBox 6">
            <a:extLst>
              <a:ext uri="{FF2B5EF4-FFF2-40B4-BE49-F238E27FC236}">
                <a16:creationId xmlns:a16="http://schemas.microsoft.com/office/drawing/2014/main" id="{374E35BA-A82C-BD8E-4827-33B2CBA5FA7C}"/>
              </a:ext>
            </a:extLst>
          </p:cNvPr>
          <p:cNvSpPr txBox="1"/>
          <p:nvPr/>
        </p:nvSpPr>
        <p:spPr>
          <a:xfrm>
            <a:off x="2971801" y="1535798"/>
            <a:ext cx="8563884" cy="3884333"/>
          </a:xfrm>
          <a:prstGeom prst="rect">
            <a:avLst/>
          </a:prstGeom>
          <a:noFill/>
        </p:spPr>
        <p:txBody>
          <a:bodyPr wrap="square" rtlCol="0">
            <a:spAutoFit/>
          </a:bodyPr>
          <a:lstStyle/>
          <a:p>
            <a:pPr>
              <a:lnSpc>
                <a:spcPct val="200000"/>
              </a:lnSpc>
            </a:pPr>
            <a:r>
              <a:rPr lang="en-US" b="1"/>
              <a:t>Communication Gap- </a:t>
            </a:r>
            <a:r>
              <a:rPr lang="en-US"/>
              <a:t>Clients have a clear vision but lack the technical language to communicate effectively with interior designers, leading to misunderstandings, design iterations, and delays.</a:t>
            </a:r>
          </a:p>
          <a:p>
            <a:pPr>
              <a:lnSpc>
                <a:spcPct val="200000"/>
              </a:lnSpc>
            </a:pPr>
            <a:endParaRPr lang="en-US" b="1"/>
          </a:p>
          <a:p>
            <a:pPr>
              <a:lnSpc>
                <a:spcPct val="200000"/>
              </a:lnSpc>
            </a:pPr>
            <a:r>
              <a:rPr lang="en-US" b="1"/>
              <a:t>Inefficiency and Rework- </a:t>
            </a:r>
            <a:r>
              <a:rPr lang="en-US"/>
              <a:t>Clients' inability to clearly express design preferences leads to multiple revisions, inefficiencies, higher costs, and reduced productivity, affecting client satisfaction.</a:t>
            </a:r>
          </a:p>
        </p:txBody>
      </p:sp>
    </p:spTree>
    <p:extLst>
      <p:ext uri="{BB962C8B-B14F-4D97-AF65-F5344CB8AC3E}">
        <p14:creationId xmlns:p14="http://schemas.microsoft.com/office/powerpoint/2010/main" val="1468733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6346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r>
              <a:rPr lang="en-US"/>
              <a:t>    </a:t>
            </a:r>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381000" y="76200"/>
            <a:ext cx="5410200" cy="6324600"/>
            <a:chOff x="0" y="0"/>
            <a:chExt cx="2408296" cy="2709333"/>
          </a:xfrm>
          <a:solidFill>
            <a:srgbClr val="001D58"/>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343400" y="0"/>
            <a:ext cx="6172200" cy="769441"/>
          </a:xfrm>
          <a:prstGeom prst="rect">
            <a:avLst/>
          </a:prstGeom>
          <a:noFill/>
        </p:spPr>
        <p:txBody>
          <a:bodyPr wrap="square">
            <a:spAutoFit/>
          </a:bodyPr>
          <a:lstStyle/>
          <a:p>
            <a:r>
              <a:rPr lang="en-LK" sz="4400">
                <a:solidFill>
                  <a:schemeClr val="bg1"/>
                </a:solidFill>
              </a:rPr>
              <a:t>Objec</a:t>
            </a:r>
            <a:r>
              <a:rPr lang="en-LK" sz="4400" b="1">
                <a:solidFill>
                  <a:srgbClr val="4668A2"/>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8382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762000"/>
            <a:ext cx="2230115" cy="1002197"/>
          </a:xfrm>
          <a:prstGeom prst="rect">
            <a:avLst/>
          </a:prstGeom>
          <a:noFill/>
        </p:spPr>
        <p:txBody>
          <a:bodyPr wrap="square">
            <a:spAutoFit/>
          </a:bodyPr>
          <a:lstStyle/>
          <a:p>
            <a:pPr algn="just">
              <a:lnSpc>
                <a:spcPts val="3811"/>
              </a:lnSpc>
            </a:pPr>
            <a:r>
              <a:rPr lang="en-US" sz="2000" b="1">
                <a:solidFill>
                  <a:schemeClr val="bg1"/>
                </a:solidFill>
              </a:rPr>
              <a:t>Main Objective </a:t>
            </a:r>
            <a:r>
              <a:rPr lang="en-US" sz="2000">
                <a:solidFill>
                  <a:schemeClr val="bg1"/>
                </a:solidFill>
              </a:rPr>
              <a:t>:</a:t>
            </a:r>
          </a:p>
          <a:p>
            <a:pPr algn="just">
              <a:lnSpc>
                <a:spcPts val="3811"/>
              </a:lnSpc>
            </a:pPr>
            <a:r>
              <a:rPr lang="en-US" sz="2000" spc="-97">
                <a:solidFill>
                  <a:srgbClr val="FFFFFF"/>
                </a:solidFill>
                <a:latin typeface="Montserrat Medium"/>
              </a:rPr>
              <a:t> </a:t>
            </a:r>
          </a:p>
        </p:txBody>
      </p:sp>
      <p:sp>
        <p:nvSpPr>
          <p:cNvPr id="14" name="TextBox 13">
            <a:extLst>
              <a:ext uri="{FF2B5EF4-FFF2-40B4-BE49-F238E27FC236}">
                <a16:creationId xmlns:a16="http://schemas.microsoft.com/office/drawing/2014/main" id="{22750C41-6134-56B4-83C7-3EF5D47300DD}"/>
              </a:ext>
            </a:extLst>
          </p:cNvPr>
          <p:cNvSpPr txBox="1"/>
          <p:nvPr/>
        </p:nvSpPr>
        <p:spPr>
          <a:xfrm>
            <a:off x="381000" y="3581400"/>
            <a:ext cx="5410200" cy="1133900"/>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solidFill>
                  <a:schemeClr val="bg1"/>
                </a:solidFill>
              </a:rPr>
              <a:t>Develop an AI-driven platform to enhance client-designer communication and improve design efficiency.</a:t>
            </a:r>
            <a:endParaRPr lang="en-US" sz="2000" kern="100">
              <a:solidFill>
                <a:schemeClr val="bg1"/>
              </a:solidFill>
              <a:effectLst/>
              <a:latin typeface="Aptos" panose="020B0004020202020204" pitchFamily="34" charset="0"/>
              <a:ea typeface="Aptos" panose="020B0004020202020204" pitchFamily="34" charset="0"/>
              <a:cs typeface="Latha" panose="020B0604020202020204" pitchFamily="34" charset="0"/>
            </a:endParaRP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4567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45671"/>
            <a:ext cx="3997415" cy="928844"/>
          </a:xfrm>
          <a:prstGeom prst="rect">
            <a:avLst/>
          </a:prstGeom>
        </p:spPr>
        <p:txBody>
          <a:bodyPr wrap="square" lIns="0" tIns="0" rIns="0" bIns="0" rtlCol="0" anchor="t">
            <a:spAutoFit/>
          </a:bodyPr>
          <a:lstStyle/>
          <a:p>
            <a:pPr algn="just">
              <a:lnSpc>
                <a:spcPts val="3811"/>
              </a:lnSpc>
            </a:pPr>
            <a:r>
              <a:rPr lang="en-US" sz="2400" b="1">
                <a:solidFill>
                  <a:srgbClr val="002060"/>
                </a:solidFill>
              </a:rPr>
              <a:t>Specific Objectives</a:t>
            </a:r>
          </a:p>
          <a:p>
            <a:pPr algn="just">
              <a:lnSpc>
                <a:spcPts val="3811"/>
              </a:lnSpc>
            </a:pPr>
            <a:endParaRPr lang="en-US" sz="2400" spc="-97">
              <a:solidFill>
                <a:srgbClr val="002060"/>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876193" y="1896679"/>
            <a:ext cx="6172200" cy="2812180"/>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t>Utilize AI LLM-powered image generation to visualize client design ideas accurately.</a:t>
            </a:r>
          </a:p>
          <a:p>
            <a:pPr marL="285750" marR="0" indent="-285750" algn="just">
              <a:lnSpc>
                <a:spcPct val="115000"/>
              </a:lnSpc>
              <a:spcBef>
                <a:spcPts val="0"/>
              </a:spcBef>
              <a:spcAft>
                <a:spcPts val="800"/>
              </a:spcAft>
              <a:buFont typeface="Arial" panose="020B0604020202020204" pitchFamily="34" charset="0"/>
              <a:buChar char="•"/>
            </a:pPr>
            <a:endParaRPr lang="en-US" sz="2000">
              <a:solidFill>
                <a:srgbClr val="096A72"/>
              </a:solidFill>
            </a:endParaRPr>
          </a:p>
          <a:p>
            <a:pPr marL="285750" marR="0" indent="-285750" algn="just">
              <a:lnSpc>
                <a:spcPct val="115000"/>
              </a:lnSpc>
              <a:spcBef>
                <a:spcPts val="0"/>
              </a:spcBef>
              <a:spcAft>
                <a:spcPts val="800"/>
              </a:spcAft>
              <a:buFont typeface="Arial" panose="020B0604020202020204" pitchFamily="34" charset="0"/>
              <a:buChar char="•"/>
            </a:pPr>
            <a:endParaRPr lang="en-US">
              <a:solidFill>
                <a:srgbClr val="096A72"/>
              </a:solidFill>
            </a:endParaRPr>
          </a:p>
          <a:p>
            <a:pPr marL="285750" marR="0" indent="-285750" algn="just">
              <a:lnSpc>
                <a:spcPct val="115000"/>
              </a:lnSpc>
              <a:spcBef>
                <a:spcPts val="0"/>
              </a:spcBef>
              <a:spcAft>
                <a:spcPts val="800"/>
              </a:spcAft>
              <a:buFont typeface="Arial" panose="020B0604020202020204" pitchFamily="34" charset="0"/>
              <a:buChar char="•"/>
            </a:pPr>
            <a:r>
              <a:rPr lang="en-US" sz="2000"/>
              <a:t>Implement a reinforcement learning-based recommendation system that adapts to client preferences according to reward feedback.</a:t>
            </a:r>
          </a:p>
        </p:txBody>
      </p:sp>
      <p:pic>
        <p:nvPicPr>
          <p:cNvPr id="3" name="Picture 2" descr="A white figure holding a puzzle piece">
            <a:extLst>
              <a:ext uri="{FF2B5EF4-FFF2-40B4-BE49-F238E27FC236}">
                <a16:creationId xmlns:a16="http://schemas.microsoft.com/office/drawing/2014/main" id="{8211FA9F-A6F9-8E5C-D102-BA31CFA76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4937" y="1371600"/>
            <a:ext cx="3548063" cy="2031325"/>
          </a:xfrm>
          <a:prstGeom prst="rect">
            <a:avLst/>
          </a:prstGeom>
        </p:spPr>
      </p:pic>
      <p:sp>
        <p:nvSpPr>
          <p:cNvPr id="7" name="TextBox 6">
            <a:extLst>
              <a:ext uri="{FF2B5EF4-FFF2-40B4-BE49-F238E27FC236}">
                <a16:creationId xmlns:a16="http://schemas.microsoft.com/office/drawing/2014/main" id="{A6B9A3CF-E9C1-D4E3-296D-BB25D0EE8889}"/>
              </a:ext>
            </a:extLst>
          </p:cNvPr>
          <p:cNvSpPr txBox="1"/>
          <p:nvPr/>
        </p:nvSpPr>
        <p:spPr>
          <a:xfrm>
            <a:off x="2738438" y="6488668"/>
            <a:ext cx="6105524"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1464311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87998"/>
            <a:ext cx="8534400"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3" name="TextBox 2">
            <a:extLst>
              <a:ext uri="{FF2B5EF4-FFF2-40B4-BE49-F238E27FC236}">
                <a16:creationId xmlns:a16="http://schemas.microsoft.com/office/drawing/2014/main" id="{6D0B69B5-80E4-8C53-D0F5-3C6363AC3816}"/>
              </a:ext>
            </a:extLst>
          </p:cNvPr>
          <p:cNvSpPr txBox="1"/>
          <p:nvPr/>
        </p:nvSpPr>
        <p:spPr>
          <a:xfrm>
            <a:off x="-838200" y="137159"/>
            <a:ext cx="6133689" cy="707886"/>
          </a:xfrm>
          <a:prstGeom prst="rect">
            <a:avLst/>
          </a:prstGeom>
          <a:noFill/>
        </p:spPr>
        <p:txBody>
          <a:bodyPr wrap="square">
            <a:spAutoFit/>
          </a:bodyPr>
          <a:lstStyle/>
          <a:p>
            <a:pPr algn="ctr"/>
            <a:r>
              <a:rPr lang="en-US" sz="4000" b="1">
                <a:solidFill>
                  <a:schemeClr val="bg1"/>
                </a:solidFill>
              </a:rPr>
              <a:t>Research Gap</a:t>
            </a:r>
          </a:p>
        </p:txBody>
      </p:sp>
      <p:sp>
        <p:nvSpPr>
          <p:cNvPr id="7" name="TextBox 6">
            <a:extLst>
              <a:ext uri="{FF2B5EF4-FFF2-40B4-BE49-F238E27FC236}">
                <a16:creationId xmlns:a16="http://schemas.microsoft.com/office/drawing/2014/main" id="{275667FC-CB4C-F28C-3C99-2A670D8D5E0A}"/>
              </a:ext>
            </a:extLst>
          </p:cNvPr>
          <p:cNvSpPr txBox="1"/>
          <p:nvPr/>
        </p:nvSpPr>
        <p:spPr>
          <a:xfrm>
            <a:off x="381000" y="1273629"/>
            <a:ext cx="6816365" cy="462286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endParaRPr lang="en-US">
              <a:latin typeface="Aptos" panose="020B0004020202020204" pitchFamily="34" charset="0"/>
            </a:endParaRPr>
          </a:p>
          <a:p>
            <a:pPr marL="285750" indent="-285750" algn="just">
              <a:lnSpc>
                <a:spcPct val="150000"/>
              </a:lnSpc>
              <a:buFont typeface="Arial" panose="020B0604020202020204" pitchFamily="34" charset="0"/>
              <a:buChar char="•"/>
            </a:pPr>
            <a:r>
              <a:rPr lang="en-US">
                <a:latin typeface="Aptos" panose="020B0004020202020204" pitchFamily="34" charset="0"/>
              </a:rPr>
              <a:t>Existing platforms lack integration of text and image inputs for complete design communication.</a:t>
            </a:r>
          </a:p>
          <a:p>
            <a:pPr marL="285750" indent="-285750" algn="just">
              <a:lnSpc>
                <a:spcPct val="150000"/>
              </a:lnSpc>
              <a:buFont typeface="Arial" panose="020B0604020202020204" pitchFamily="34" charset="0"/>
              <a:buChar char="•"/>
            </a:pPr>
            <a:r>
              <a:rPr lang="en-US">
                <a:latin typeface="Aptos" panose="020B0004020202020204" pitchFamily="34" charset="0"/>
              </a:rPr>
              <a:t>Current tools do not use advanced AI LLM-driven image generation for accurate visualizations.</a:t>
            </a:r>
          </a:p>
          <a:p>
            <a:pPr marL="285750" indent="-285750" algn="just">
              <a:lnSpc>
                <a:spcPct val="150000"/>
              </a:lnSpc>
              <a:buFont typeface="Arial" panose="020B0604020202020204" pitchFamily="34" charset="0"/>
              <a:buChar char="•"/>
            </a:pPr>
            <a:r>
              <a:rPr lang="en-US">
                <a:latin typeface="Aptos" panose="020B0004020202020204" pitchFamily="34" charset="0"/>
              </a:rPr>
              <a:t>Traditional systems miss out on reinforcement learning algorithms like Q-learning for adapting recommendations.</a:t>
            </a:r>
          </a:p>
          <a:p>
            <a:pPr marL="285750" indent="-285750" algn="just">
              <a:lnSpc>
                <a:spcPct val="150000"/>
              </a:lnSpc>
              <a:buFont typeface="Arial" panose="020B0604020202020204" pitchFamily="34" charset="0"/>
              <a:buChar char="•"/>
            </a:pPr>
            <a:r>
              <a:rPr lang="en-US">
                <a:latin typeface="Aptos" panose="020B0004020202020204" pitchFamily="34" charset="0"/>
              </a:rPr>
              <a:t>Current platforms do not use policy-gradient methods for optimizing design suggestions in real-time.</a:t>
            </a:r>
          </a:p>
          <a:p>
            <a:pPr marL="285750" indent="-285750" algn="just">
              <a:lnSpc>
                <a:spcPct val="150000"/>
              </a:lnSpc>
              <a:buFont typeface="Arial" panose="020B0604020202020204" pitchFamily="34" charset="0"/>
              <a:buChar char="•"/>
            </a:pPr>
            <a:r>
              <a:rPr lang="en-US">
                <a:latin typeface="Aptos" panose="020B0004020202020204" pitchFamily="34" charset="0"/>
              </a:rPr>
              <a:t>Platforms lack adaptive learning to improve recommendation relevance based on client feedback.</a:t>
            </a:r>
          </a:p>
        </p:txBody>
      </p:sp>
      <p:pic>
        <p:nvPicPr>
          <p:cNvPr id="9" name="Picture 8" descr="A person holding a piece of a puzzle&#10;&#10;Description automatically generated">
            <a:extLst>
              <a:ext uri="{FF2B5EF4-FFF2-40B4-BE49-F238E27FC236}">
                <a16:creationId xmlns:a16="http://schemas.microsoft.com/office/drawing/2014/main" id="{F066A08C-526E-02C2-DBA5-C766C0D168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9733" y="1447800"/>
            <a:ext cx="5012267" cy="3516998"/>
          </a:xfrm>
          <a:prstGeom prst="rect">
            <a:avLst/>
          </a:prstGeom>
        </p:spPr>
      </p:pic>
    </p:spTree>
    <p:extLst>
      <p:ext uri="{BB962C8B-B14F-4D97-AF65-F5344CB8AC3E}">
        <p14:creationId xmlns:p14="http://schemas.microsoft.com/office/powerpoint/2010/main" val="4143212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76400" y="233744"/>
            <a:ext cx="86106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5AF69F-DF91-595C-53C3-5696719C5EB9}"/>
              </a:ext>
            </a:extLst>
          </p:cNvPr>
          <p:cNvSpPr txBox="1"/>
          <p:nvPr/>
        </p:nvSpPr>
        <p:spPr>
          <a:xfrm>
            <a:off x="3505200" y="381000"/>
            <a:ext cx="5486400" cy="707886"/>
          </a:xfrm>
          <a:prstGeom prst="rect">
            <a:avLst/>
          </a:prstGeom>
          <a:noFill/>
        </p:spPr>
        <p:txBody>
          <a:bodyPr wrap="square">
            <a:spAutoFit/>
          </a:bodyPr>
          <a:lstStyle/>
          <a:p>
            <a:pPr algn="ctr"/>
            <a:r>
              <a:rPr lang="en-US" sz="4000" b="1">
                <a:solidFill>
                  <a:schemeClr val="bg1"/>
                </a:solidFill>
              </a:rPr>
              <a:t>Component Diagram</a:t>
            </a:r>
          </a:p>
        </p:txBody>
      </p:sp>
      <p:sp>
        <p:nvSpPr>
          <p:cNvPr id="11" name="TextBox 10">
            <a:extLst>
              <a:ext uri="{FF2B5EF4-FFF2-40B4-BE49-F238E27FC236}">
                <a16:creationId xmlns:a16="http://schemas.microsoft.com/office/drawing/2014/main" id="{AFC892FB-4CF9-E033-D8D4-3940F908090C}"/>
              </a:ext>
            </a:extLst>
          </p:cNvPr>
          <p:cNvSpPr txBox="1"/>
          <p:nvPr/>
        </p:nvSpPr>
        <p:spPr>
          <a:xfrm>
            <a:off x="2743200" y="6488668"/>
            <a:ext cx="6096000" cy="369332"/>
          </a:xfrm>
          <a:prstGeom prst="rect">
            <a:avLst/>
          </a:prstGeom>
          <a:noFill/>
        </p:spPr>
        <p:txBody>
          <a:bodyPr wrap="square">
            <a:spAutoFit/>
          </a:bodyPr>
          <a:lstStyle/>
          <a:p>
            <a:r>
              <a:rPr lang="en-US" sz="1800" b="1" dirty="0">
                <a:solidFill>
                  <a:schemeClr val="tx1"/>
                </a:solidFill>
              </a:rPr>
              <a:t>IT21301254</a:t>
            </a:r>
            <a:r>
              <a:rPr lang="en-US" sz="1800" dirty="0">
                <a:solidFill>
                  <a:schemeClr val="tx1"/>
                </a:solidFill>
              </a:rPr>
              <a:t>  | </a:t>
            </a:r>
            <a:r>
              <a:rPr lang="en-US" dirty="0">
                <a:solidFill>
                  <a:schemeClr val="tx1"/>
                </a:solidFill>
              </a:rPr>
              <a:t>Silva A.A.I </a:t>
            </a:r>
            <a:r>
              <a:rPr lang="en-US" sz="1800" dirty="0">
                <a:solidFill>
                  <a:schemeClr val="tx1"/>
                </a:solidFill>
              </a:rPr>
              <a:t>|  24-25J-201 </a:t>
            </a:r>
            <a:endParaRPr lang="en-US" sz="1800" b="0" dirty="0">
              <a:solidFill>
                <a:schemeClr val="tx1"/>
              </a:solidFill>
            </a:endParaRPr>
          </a:p>
        </p:txBody>
      </p:sp>
      <p:pic>
        <p:nvPicPr>
          <p:cNvPr id="7" name="Picture 6" descr="A screenshot of a computer&#10;&#10;AI-generated content may be incorrect.">
            <a:extLst>
              <a:ext uri="{FF2B5EF4-FFF2-40B4-BE49-F238E27FC236}">
                <a16:creationId xmlns:a16="http://schemas.microsoft.com/office/drawing/2014/main" id="{EDADA8A8-E251-9495-736D-7E7F91503A7A}"/>
              </a:ext>
            </a:extLst>
          </p:cNvPr>
          <p:cNvPicPr>
            <a:picLocks noChangeAspect="1"/>
          </p:cNvPicPr>
          <p:nvPr/>
        </p:nvPicPr>
        <p:blipFill>
          <a:blip r:embed="rId2">
            <a:extLst>
              <a:ext uri="{28A0092B-C50C-407E-A947-70E740481C1C}">
                <a14:useLocalDpi xmlns:a14="http://schemas.microsoft.com/office/drawing/2010/main" val="0"/>
              </a:ext>
            </a:extLst>
          </a:blip>
          <a:srcRect l="19112" t="3850" r="19531" b="451"/>
          <a:stretch/>
        </p:blipFill>
        <p:spPr>
          <a:xfrm>
            <a:off x="2647507" y="1467293"/>
            <a:ext cx="7543800" cy="5390707"/>
          </a:xfrm>
          <a:prstGeom prst="rect">
            <a:avLst/>
          </a:prstGeom>
        </p:spPr>
      </p:pic>
    </p:spTree>
    <p:extLst>
      <p:ext uri="{BB962C8B-B14F-4D97-AF65-F5344CB8AC3E}">
        <p14:creationId xmlns:p14="http://schemas.microsoft.com/office/powerpoint/2010/main" val="1147957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10" name="Google Shape;596;p19">
            <a:extLst>
              <a:ext uri="{FF2B5EF4-FFF2-40B4-BE49-F238E27FC236}">
                <a16:creationId xmlns:a16="http://schemas.microsoft.com/office/drawing/2014/main" id="{1D7DBED4-F8FF-737D-668A-843445D89413}"/>
              </a:ext>
            </a:extLst>
          </p:cNvPr>
          <p:cNvSpPr/>
          <p:nvPr/>
        </p:nvSpPr>
        <p:spPr>
          <a:xfrm rot="5400000">
            <a:off x="-1657649" y="1657651"/>
            <a:ext cx="6287099" cy="2971799"/>
          </a:xfrm>
          <a:prstGeom prst="rect">
            <a:avLst/>
          </a:prstGeom>
          <a:solidFill>
            <a:srgbClr val="001D5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82AE947E-3DC3-DD99-D798-D2CEF8EEC530}"/>
              </a:ext>
            </a:extLst>
          </p:cNvPr>
          <p:cNvSpPr txBox="1"/>
          <p:nvPr/>
        </p:nvSpPr>
        <p:spPr>
          <a:xfrm>
            <a:off x="-76200" y="1721822"/>
            <a:ext cx="3124200" cy="2062103"/>
          </a:xfrm>
          <a:prstGeom prst="rect">
            <a:avLst/>
          </a:prstGeom>
          <a:noFill/>
        </p:spPr>
        <p:txBody>
          <a:bodyPr wrap="square" rtlCol="0">
            <a:spAutoFit/>
          </a:bodyPr>
          <a:lstStyle/>
          <a:p>
            <a:pPr algn="ctr"/>
            <a:r>
              <a:rPr lang="en-US" sz="3200" b="1">
                <a:solidFill>
                  <a:schemeClr val="bg1"/>
                </a:solidFill>
              </a:rPr>
              <a:t>Technologies</a:t>
            </a:r>
          </a:p>
          <a:p>
            <a:pPr algn="ctr"/>
            <a:r>
              <a:rPr lang="en-US" sz="3200" b="1">
                <a:solidFill>
                  <a:schemeClr val="bg1"/>
                </a:solidFill>
              </a:rPr>
              <a:t>and </a:t>
            </a:r>
          </a:p>
          <a:p>
            <a:pPr algn="ctr"/>
            <a:r>
              <a:rPr lang="en-US" sz="3200" b="1">
                <a:solidFill>
                  <a:schemeClr val="bg1"/>
                </a:solidFill>
              </a:rPr>
              <a:t>Algorithms</a:t>
            </a:r>
          </a:p>
          <a:p>
            <a:pPr algn="ctr"/>
            <a:endParaRPr lang="en-US" sz="3200" b="1">
              <a:solidFill>
                <a:schemeClr val="bg1"/>
              </a:solidFill>
            </a:endParaRPr>
          </a:p>
        </p:txBody>
      </p:sp>
      <p:sp>
        <p:nvSpPr>
          <p:cNvPr id="15" name="TextBox 14">
            <a:extLst>
              <a:ext uri="{FF2B5EF4-FFF2-40B4-BE49-F238E27FC236}">
                <a16:creationId xmlns:a16="http://schemas.microsoft.com/office/drawing/2014/main" id="{1FDBE37A-9AD4-B93D-6736-419AE362B6C4}"/>
              </a:ext>
            </a:extLst>
          </p:cNvPr>
          <p:cNvSpPr txBox="1"/>
          <p:nvPr/>
        </p:nvSpPr>
        <p:spPr>
          <a:xfrm>
            <a:off x="3180674" y="685800"/>
            <a:ext cx="7198728" cy="3641959"/>
          </a:xfrm>
          <a:prstGeom prst="rect">
            <a:avLst/>
          </a:prstGeom>
          <a:noFill/>
        </p:spPr>
        <p:txBody>
          <a:bodyPr wrap="square" rtlCol="0">
            <a:spAutoFit/>
          </a:bodyPr>
          <a:lstStyle/>
          <a:p>
            <a:pPr>
              <a:lnSpc>
                <a:spcPct val="150000"/>
              </a:lnSpc>
            </a:pPr>
            <a:r>
              <a:rPr lang="en-US" sz="2400" dirty="0"/>
              <a:t>Technologies Used</a:t>
            </a:r>
          </a:p>
          <a:p>
            <a:pPr>
              <a:lnSpc>
                <a:spcPct val="150000"/>
              </a:lnSpc>
            </a:pPr>
            <a:endParaRPr lang="en-US" sz="2400" dirty="0"/>
          </a:p>
          <a:p>
            <a:pPr marL="285750" indent="-285750">
              <a:lnSpc>
                <a:spcPct val="150000"/>
              </a:lnSpc>
              <a:buFont typeface="Arial" panose="020B0604020202020204" pitchFamily="34" charset="0"/>
              <a:buChar char="•"/>
            </a:pPr>
            <a:r>
              <a:rPr lang="en-US" dirty="0"/>
              <a:t>Backend: Python</a:t>
            </a:r>
          </a:p>
          <a:p>
            <a:pPr marL="285750" indent="-285750">
              <a:lnSpc>
                <a:spcPct val="150000"/>
              </a:lnSpc>
              <a:buFont typeface="Arial" panose="020B0604020202020204" pitchFamily="34" charset="0"/>
              <a:buChar char="•"/>
            </a:pPr>
            <a:r>
              <a:rPr lang="en-US" dirty="0"/>
              <a:t>Frontend: React (</a:t>
            </a:r>
            <a:r>
              <a:rPr lang="en-US" dirty="0" err="1"/>
              <a:t>vite</a:t>
            </a:r>
            <a:r>
              <a:rPr lang="en-US" dirty="0"/>
              <a:t>)</a:t>
            </a:r>
          </a:p>
          <a:p>
            <a:pPr marL="285750" indent="-285750">
              <a:lnSpc>
                <a:spcPct val="150000"/>
              </a:lnSpc>
              <a:buFont typeface="Arial" panose="020B0604020202020204" pitchFamily="34" charset="0"/>
              <a:buChar char="•"/>
            </a:pPr>
            <a:r>
              <a:rPr lang="en-US" dirty="0"/>
              <a:t>AI and Machine Learning: Tensor flow, Stable Diffusion, Hugging Face</a:t>
            </a:r>
          </a:p>
          <a:p>
            <a:pPr marL="285750" indent="-285750">
              <a:lnSpc>
                <a:spcPct val="150000"/>
              </a:lnSpc>
              <a:buFont typeface="Arial" panose="020B0604020202020204" pitchFamily="34" charset="0"/>
              <a:buChar char="•"/>
            </a:pPr>
            <a:r>
              <a:rPr lang="en-US" dirty="0"/>
              <a:t>Recommendation System:</a:t>
            </a:r>
          </a:p>
          <a:p>
            <a:pPr marL="285750" indent="-285750">
              <a:lnSpc>
                <a:spcPct val="150000"/>
              </a:lnSpc>
              <a:buFont typeface="Arial" panose="020B0604020202020204" pitchFamily="34" charset="0"/>
              <a:buChar char="•"/>
            </a:pPr>
            <a:r>
              <a:rPr lang="en-US" dirty="0"/>
              <a:t>API: Flask API</a:t>
            </a:r>
          </a:p>
          <a:p>
            <a:pPr marL="285750" indent="-285750">
              <a:lnSpc>
                <a:spcPct val="150000"/>
              </a:lnSpc>
              <a:buFont typeface="Arial" panose="020B0604020202020204" pitchFamily="34" charset="0"/>
              <a:buChar char="•"/>
            </a:pPr>
            <a:r>
              <a:rPr lang="en-US" dirty="0"/>
              <a:t>Model training: Google </a:t>
            </a:r>
            <a:r>
              <a:rPr lang="en-US" dirty="0" err="1"/>
              <a:t>Colab</a:t>
            </a:r>
            <a:endParaRPr lang="en-US" dirty="0"/>
          </a:p>
        </p:txBody>
      </p:sp>
      <p:pic>
        <p:nvPicPr>
          <p:cNvPr id="17"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2">
            <a:alphaModFix/>
          </a:blip>
          <a:srcRect/>
          <a:stretch/>
        </p:blipFill>
        <p:spPr>
          <a:xfrm>
            <a:off x="10857148" y="1179231"/>
            <a:ext cx="1085182" cy="1085182"/>
          </a:xfrm>
          <a:prstGeom prst="rect">
            <a:avLst/>
          </a:prstGeom>
          <a:noFill/>
          <a:ln>
            <a:noFill/>
          </a:ln>
        </p:spPr>
      </p:pic>
      <p:pic>
        <p:nvPicPr>
          <p:cNvPr id="21" name="Picture 20" descr="A blue and white symbol&#10;&#10;Description automatically generated">
            <a:extLst>
              <a:ext uri="{FF2B5EF4-FFF2-40B4-BE49-F238E27FC236}">
                <a16:creationId xmlns:a16="http://schemas.microsoft.com/office/drawing/2014/main" id="{FC17924A-A008-4A1A-FE1C-1CFBB1DC2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02" y="2973407"/>
            <a:ext cx="1493739" cy="1295400"/>
          </a:xfrm>
          <a:prstGeom prst="rect">
            <a:avLst/>
          </a:prstGeom>
        </p:spPr>
      </p:pic>
      <p:sp>
        <p:nvSpPr>
          <p:cNvPr id="4" name="TextBox 3">
            <a:extLst>
              <a:ext uri="{FF2B5EF4-FFF2-40B4-BE49-F238E27FC236}">
                <a16:creationId xmlns:a16="http://schemas.microsoft.com/office/drawing/2014/main" id="{9C56271E-BB30-7D61-35F9-A42BE34ABAAD}"/>
              </a:ext>
            </a:extLst>
          </p:cNvPr>
          <p:cNvSpPr txBox="1"/>
          <p:nvPr/>
        </p:nvSpPr>
        <p:spPr>
          <a:xfrm>
            <a:off x="2990850" y="6488668"/>
            <a:ext cx="6134100"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2339709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9289B-F063-52FE-8D91-DF6B83D577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CABCA7-3E68-4430-BF73-F686F70B34CD}"/>
              </a:ext>
            </a:extLst>
          </p:cNvPr>
          <p:cNvSpPr txBox="1"/>
          <p:nvPr/>
        </p:nvSpPr>
        <p:spPr>
          <a:xfrm>
            <a:off x="-1219200" y="178336"/>
            <a:ext cx="7315200" cy="584775"/>
          </a:xfrm>
          <a:prstGeom prst="rect">
            <a:avLst/>
          </a:prstGeom>
          <a:noFill/>
        </p:spPr>
        <p:txBody>
          <a:bodyPr wrap="square">
            <a:spAutoFit/>
          </a:bodyPr>
          <a:lstStyle/>
          <a:p>
            <a:pPr algn="ctr"/>
            <a:r>
              <a:rPr lang="en-US" sz="3200" b="1" dirty="0">
                <a:solidFill>
                  <a:srgbClr val="002060"/>
                </a:solidFill>
              </a:rPr>
              <a:t>Project Evidences</a:t>
            </a:r>
          </a:p>
        </p:txBody>
      </p:sp>
      <p:sp>
        <p:nvSpPr>
          <p:cNvPr id="6" name="TextBox 5">
            <a:extLst>
              <a:ext uri="{FF2B5EF4-FFF2-40B4-BE49-F238E27FC236}">
                <a16:creationId xmlns:a16="http://schemas.microsoft.com/office/drawing/2014/main" id="{149EBF52-65DB-E8A2-8790-15B784CDC9F0}"/>
              </a:ext>
            </a:extLst>
          </p:cNvPr>
          <p:cNvSpPr txBox="1"/>
          <p:nvPr/>
        </p:nvSpPr>
        <p:spPr>
          <a:xfrm>
            <a:off x="2622697" y="765221"/>
            <a:ext cx="6096000" cy="461665"/>
          </a:xfrm>
          <a:prstGeom prst="rect">
            <a:avLst/>
          </a:prstGeom>
          <a:noFill/>
        </p:spPr>
        <p:txBody>
          <a:bodyPr wrap="square">
            <a:spAutoFit/>
          </a:bodyPr>
          <a:lstStyle/>
          <a:p>
            <a:pPr algn="ctr"/>
            <a:r>
              <a:rPr lang="en-US" sz="2400" b="1" dirty="0">
                <a:solidFill>
                  <a:srgbClr val="002060"/>
                </a:solidFill>
              </a:rPr>
              <a:t>Frontend Development</a:t>
            </a:r>
          </a:p>
        </p:txBody>
      </p:sp>
      <p:pic>
        <p:nvPicPr>
          <p:cNvPr id="26" name="Picture 25" descr="A screenshot of a computer&#10;&#10;AI-generated content may be incorrect.">
            <a:extLst>
              <a:ext uri="{FF2B5EF4-FFF2-40B4-BE49-F238E27FC236}">
                <a16:creationId xmlns:a16="http://schemas.microsoft.com/office/drawing/2014/main" id="{E4997E57-7D7A-4C55-E8FD-55048C3F7D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960" y="1226886"/>
            <a:ext cx="4644340" cy="2217457"/>
          </a:xfrm>
          <a:prstGeom prst="rect">
            <a:avLst/>
          </a:prstGeom>
        </p:spPr>
      </p:pic>
      <p:pic>
        <p:nvPicPr>
          <p:cNvPr id="30" name="Picture 29" descr="A screenshot of a homepage&#10;&#10;AI-generated content may be incorrect.">
            <a:extLst>
              <a:ext uri="{FF2B5EF4-FFF2-40B4-BE49-F238E27FC236}">
                <a16:creationId xmlns:a16="http://schemas.microsoft.com/office/drawing/2014/main" id="{6A4CFACC-8903-312D-16C7-2A39E4FC5E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231" y="3729351"/>
            <a:ext cx="4096572" cy="2713979"/>
          </a:xfrm>
          <a:prstGeom prst="rect">
            <a:avLst/>
          </a:prstGeom>
        </p:spPr>
      </p:pic>
      <p:pic>
        <p:nvPicPr>
          <p:cNvPr id="31" name="Picture 30" descr="A screenshot of a home design&#10;&#10;AI-generated content may be incorrect.">
            <a:extLst>
              <a:ext uri="{FF2B5EF4-FFF2-40B4-BE49-F238E27FC236}">
                <a16:creationId xmlns:a16="http://schemas.microsoft.com/office/drawing/2014/main" id="{F3532F89-659A-60D4-43AA-702BB989D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1001" y="3997841"/>
            <a:ext cx="5178056" cy="2445489"/>
          </a:xfrm>
          <a:prstGeom prst="rect">
            <a:avLst/>
          </a:prstGeom>
        </p:spPr>
      </p:pic>
      <p:pic>
        <p:nvPicPr>
          <p:cNvPr id="33" name="Picture 32" descr="A screenshot of a computer&#10;&#10;AI-generated content may be incorrect.">
            <a:extLst>
              <a:ext uri="{FF2B5EF4-FFF2-40B4-BE49-F238E27FC236}">
                <a16:creationId xmlns:a16="http://schemas.microsoft.com/office/drawing/2014/main" id="{C67F219A-6692-F6EE-E2BF-9C300B6837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1194" y="1226886"/>
            <a:ext cx="5762846" cy="2642253"/>
          </a:xfrm>
          <a:prstGeom prst="rect">
            <a:avLst/>
          </a:prstGeom>
        </p:spPr>
      </p:pic>
    </p:spTree>
    <p:extLst>
      <p:ext uri="{BB962C8B-B14F-4D97-AF65-F5344CB8AC3E}">
        <p14:creationId xmlns:p14="http://schemas.microsoft.com/office/powerpoint/2010/main" val="3167490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381000" y="76200"/>
            <a:ext cx="5410200" cy="6324600"/>
            <a:chOff x="0" y="0"/>
            <a:chExt cx="2408296" cy="2709333"/>
          </a:xfrm>
          <a:solidFill>
            <a:srgbClr val="002060"/>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solidFill>
                  <a:srgbClr val="002060"/>
                </a:solidFill>
              </a:endParaRPr>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solidFill>
                  <a:srgbClr val="002060"/>
                </a:solidFill>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191000" y="0"/>
            <a:ext cx="6324600" cy="769441"/>
          </a:xfrm>
          <a:prstGeom prst="rect">
            <a:avLst/>
          </a:prstGeom>
          <a:noFill/>
        </p:spPr>
        <p:txBody>
          <a:bodyPr wrap="square">
            <a:spAutoFit/>
          </a:bodyPr>
          <a:lstStyle/>
          <a:p>
            <a:r>
              <a:rPr lang="en-US" sz="4400">
                <a:solidFill>
                  <a:schemeClr val="bg1"/>
                </a:solidFill>
              </a:rPr>
              <a:t> </a:t>
            </a:r>
            <a:r>
              <a:rPr lang="en-LK" sz="4400">
                <a:solidFill>
                  <a:schemeClr val="bg1"/>
                </a:solidFill>
              </a:rPr>
              <a:t>Objec</a:t>
            </a:r>
            <a:r>
              <a:rPr lang="en-LK" sz="4400" b="1">
                <a:solidFill>
                  <a:srgbClr val="002060"/>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1177824"/>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1084033"/>
            <a:ext cx="2230115" cy="516167"/>
          </a:xfrm>
          <a:prstGeom prst="rect">
            <a:avLst/>
          </a:prstGeom>
          <a:noFill/>
        </p:spPr>
        <p:txBody>
          <a:bodyPr wrap="square">
            <a:spAutoFit/>
          </a:bodyPr>
          <a:lstStyle/>
          <a:p>
            <a:pPr algn="just">
              <a:lnSpc>
                <a:spcPts val="3811"/>
              </a:lnSpc>
            </a:pPr>
            <a:r>
              <a:rPr lang="en-US" sz="2000" b="1">
                <a:solidFill>
                  <a:schemeClr val="bg1"/>
                </a:solidFill>
              </a:rPr>
              <a:t>Main Objective </a:t>
            </a:r>
            <a:r>
              <a:rPr lang="en-US" sz="2000">
                <a:solidFill>
                  <a:schemeClr val="bg1"/>
                </a:solidFill>
              </a:rPr>
              <a:t>:</a:t>
            </a:r>
          </a:p>
        </p:txBody>
      </p:sp>
      <p:sp>
        <p:nvSpPr>
          <p:cNvPr id="14" name="TextBox 13">
            <a:extLst>
              <a:ext uri="{FF2B5EF4-FFF2-40B4-BE49-F238E27FC236}">
                <a16:creationId xmlns:a16="http://schemas.microsoft.com/office/drawing/2014/main" id="{22750C41-6134-56B4-83C7-3EF5D47300DD}"/>
              </a:ext>
            </a:extLst>
          </p:cNvPr>
          <p:cNvSpPr txBox="1"/>
          <p:nvPr/>
        </p:nvSpPr>
        <p:spPr>
          <a:xfrm>
            <a:off x="381000" y="4151895"/>
            <a:ext cx="5105400" cy="1200329"/>
          </a:xfrm>
          <a:prstGeom prst="rect">
            <a:avLst/>
          </a:prstGeom>
          <a:noFill/>
        </p:spPr>
        <p:txBody>
          <a:bodyPr wrap="square">
            <a:spAutoFit/>
          </a:bodyPr>
          <a:lstStyle/>
          <a:p>
            <a:pPr algn="just"/>
            <a:r>
              <a:rPr lang="en-US" sz="1800">
                <a:solidFill>
                  <a:schemeClr val="bg1"/>
                </a:solidFill>
              </a:rPr>
              <a:t>To develop </a:t>
            </a:r>
            <a:r>
              <a:rPr lang="en-US" sz="1800">
                <a:solidFill>
                  <a:schemeClr val="bg1"/>
                </a:solidFill>
                <a:effectLst/>
                <a:latin typeface="Calibri" panose="020F0502020204030204" pitchFamily="34" charset="0"/>
                <a:ea typeface="Times New Roman" panose="02020603050405020304" pitchFamily="18" charset="0"/>
                <a:cs typeface="Mangal" panose="02040503050203030202" pitchFamily="18" charset="0"/>
              </a:rPr>
              <a:t>architectural design process</a:t>
            </a:r>
            <a:r>
              <a:rPr lang="en-US" sz="1800">
                <a:solidFill>
                  <a:schemeClr val="bg1"/>
                </a:solidFill>
              </a:rPr>
              <a:t> “Automated architectural plans”, </a:t>
            </a:r>
            <a:r>
              <a:rPr lang="en-US" sz="1800">
                <a:solidFill>
                  <a:schemeClr val="bg1"/>
                </a:solidFill>
                <a:effectLst/>
                <a:latin typeface="Calibri" panose="020F0502020204030204" pitchFamily="34" charset="0"/>
                <a:ea typeface="Times New Roman" panose="02020603050405020304" pitchFamily="18" charset="0"/>
                <a:cs typeface="Mangal" panose="02040503050203030202" pitchFamily="18" charset="0"/>
              </a:rPr>
              <a:t>developing a machine learning (ML) based system for automatic architecture planning</a:t>
            </a:r>
            <a:endParaRPr lang="en-US" sz="1800">
              <a:solidFill>
                <a:schemeClr val="bg1"/>
              </a:solidFill>
            </a:endParaRP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80956"/>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36087"/>
            <a:ext cx="3997415" cy="440313"/>
          </a:xfrm>
          <a:prstGeom prst="rect">
            <a:avLst/>
          </a:prstGeom>
        </p:spPr>
        <p:txBody>
          <a:bodyPr wrap="square" lIns="0" tIns="0" rIns="0" bIns="0" rtlCol="0" anchor="t">
            <a:spAutoFit/>
          </a:bodyPr>
          <a:lstStyle/>
          <a:p>
            <a:pPr algn="just">
              <a:lnSpc>
                <a:spcPts val="3811"/>
              </a:lnSpc>
            </a:pPr>
            <a:r>
              <a:rPr lang="en-US" sz="2400" b="1">
                <a:solidFill>
                  <a:srgbClr val="002060"/>
                </a:solidFill>
              </a:rPr>
              <a:t>Specific</a:t>
            </a:r>
            <a:r>
              <a:rPr lang="en-US" sz="2400" b="1">
                <a:solidFill>
                  <a:srgbClr val="4668A2"/>
                </a:solidFill>
              </a:rPr>
              <a:t> </a:t>
            </a:r>
            <a:r>
              <a:rPr lang="en-US" sz="2400" b="1">
                <a:solidFill>
                  <a:srgbClr val="002060"/>
                </a:solidFill>
              </a:rPr>
              <a:t>Objectives</a:t>
            </a:r>
          </a:p>
        </p:txBody>
      </p:sp>
      <p:sp>
        <p:nvSpPr>
          <p:cNvPr id="20" name="TextBox 19">
            <a:extLst>
              <a:ext uri="{FF2B5EF4-FFF2-40B4-BE49-F238E27FC236}">
                <a16:creationId xmlns:a16="http://schemas.microsoft.com/office/drawing/2014/main" id="{B8BBAF12-34A9-FD5B-29C1-5CA8CB6612A0}"/>
              </a:ext>
            </a:extLst>
          </p:cNvPr>
          <p:cNvSpPr txBox="1"/>
          <p:nvPr/>
        </p:nvSpPr>
        <p:spPr>
          <a:xfrm>
            <a:off x="6065520" y="4183059"/>
            <a:ext cx="6096000" cy="1477328"/>
          </a:xfrm>
          <a:prstGeom prst="rect">
            <a:avLst/>
          </a:prstGeom>
          <a:noFill/>
        </p:spPr>
        <p:txBody>
          <a:bodyPr wrap="square">
            <a:spAutoFit/>
          </a:bodyPr>
          <a:lstStyle/>
          <a:p>
            <a:pPr marL="285750" indent="-285750" algn="just">
              <a:buFont typeface="Arial" panose="020B0604020202020204" pitchFamily="34" charset="0"/>
              <a:buChar char="•"/>
            </a:pPr>
            <a:r>
              <a:rPr lang="en-US"/>
              <a:t>To integrate data processing techniques to accurately interpret complex architectural and climatic information</a:t>
            </a:r>
            <a:endParaRPr lang="en-GB" sz="1800"/>
          </a:p>
          <a:p>
            <a:pPr marL="285750" indent="-285750" algn="just">
              <a:buFont typeface="Arial" panose="020B0604020202020204" pitchFamily="34" charset="0"/>
              <a:buChar char="•"/>
            </a:pPr>
            <a:r>
              <a:rPr lang="en-GB" sz="1800"/>
              <a:t>To ensure a user-friendly interface for widespread accessibility.</a:t>
            </a:r>
          </a:p>
          <a:p>
            <a:pPr marL="285750" indent="-285750" algn="just">
              <a:buFont typeface="Arial" panose="020B0604020202020204" pitchFamily="34" charset="0"/>
              <a:buChar char="•"/>
            </a:pPr>
            <a:r>
              <a:rPr lang="en-GB" sz="1800"/>
              <a:t>To </a:t>
            </a:r>
            <a:r>
              <a:rPr lang="en-US" sz="1800" kern="100">
                <a:effectLst/>
                <a:latin typeface="Aptos" panose="020B0004020202020204" pitchFamily="34" charset="0"/>
                <a:ea typeface="Aptos" panose="020B0004020202020204" pitchFamily="34" charset="0"/>
                <a:cs typeface="Latha" panose="020B0604020202020204" pitchFamily="34" charset="0"/>
              </a:rPr>
              <a:t>Maintain high performance and quick response   times</a:t>
            </a:r>
            <a:endParaRPr lang="en-LK" sz="1800"/>
          </a:p>
        </p:txBody>
      </p:sp>
      <p:pic>
        <p:nvPicPr>
          <p:cNvPr id="10" name="Graphic 9" descr="Target with solid fill">
            <a:extLst>
              <a:ext uri="{FF2B5EF4-FFF2-40B4-BE49-F238E27FC236}">
                <a16:creationId xmlns:a16="http://schemas.microsoft.com/office/drawing/2014/main" id="{33262B95-9D72-49D7-9B64-ECA29E02F3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3685" y="1600200"/>
            <a:ext cx="2470153" cy="2470153"/>
          </a:xfrm>
          <a:prstGeom prst="rect">
            <a:avLst/>
          </a:prstGeom>
        </p:spPr>
      </p:pic>
      <p:pic>
        <p:nvPicPr>
          <p:cNvPr id="22" name="Graphic 21" descr="Presentation with checklist with solid fill">
            <a:extLst>
              <a:ext uri="{FF2B5EF4-FFF2-40B4-BE49-F238E27FC236}">
                <a16:creationId xmlns:a16="http://schemas.microsoft.com/office/drawing/2014/main" id="{3ABA9DBA-202E-70B6-9568-CCE2667C07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98595" y="1572531"/>
            <a:ext cx="2579364" cy="2579364"/>
          </a:xfrm>
          <a:prstGeom prst="rect">
            <a:avLst/>
          </a:prstGeom>
        </p:spPr>
      </p:pic>
    </p:spTree>
    <p:extLst>
      <p:ext uri="{BB962C8B-B14F-4D97-AF65-F5344CB8AC3E}">
        <p14:creationId xmlns:p14="http://schemas.microsoft.com/office/powerpoint/2010/main" val="3107090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home&#10;&#10;AI-generated content may be incorrect.">
            <a:extLst>
              <a:ext uri="{FF2B5EF4-FFF2-40B4-BE49-F238E27FC236}">
                <a16:creationId xmlns:a16="http://schemas.microsoft.com/office/drawing/2014/main" id="{E3461095-85F6-F55C-219B-098EACCF0A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12" y="292997"/>
            <a:ext cx="5819219" cy="2662209"/>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D7A9A11F-BD8D-9ECE-5B4F-A3E43E6ED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8475" y="292997"/>
            <a:ext cx="5550126" cy="2662209"/>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0FF0D25-6E89-710C-33B1-9C924CD4B7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8674" y="3172705"/>
            <a:ext cx="7042425" cy="3392298"/>
          </a:xfrm>
          <a:prstGeom prst="rect">
            <a:avLst/>
          </a:prstGeom>
        </p:spPr>
      </p:pic>
    </p:spTree>
    <p:extLst>
      <p:ext uri="{BB962C8B-B14F-4D97-AF65-F5344CB8AC3E}">
        <p14:creationId xmlns:p14="http://schemas.microsoft.com/office/powerpoint/2010/main" val="2313070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A80F3151-1DDF-0EAA-1680-B19591FAC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561" y="2096822"/>
            <a:ext cx="6306878" cy="3642024"/>
          </a:xfrm>
          <a:prstGeom prst="rect">
            <a:avLst/>
          </a:prstGeom>
        </p:spPr>
      </p:pic>
      <p:sp>
        <p:nvSpPr>
          <p:cNvPr id="3" name="TextBox 2">
            <a:extLst>
              <a:ext uri="{FF2B5EF4-FFF2-40B4-BE49-F238E27FC236}">
                <a16:creationId xmlns:a16="http://schemas.microsoft.com/office/drawing/2014/main" id="{A8C863EF-D7D0-308D-D61E-79ADDE974987}"/>
              </a:ext>
            </a:extLst>
          </p:cNvPr>
          <p:cNvSpPr txBox="1"/>
          <p:nvPr/>
        </p:nvSpPr>
        <p:spPr>
          <a:xfrm>
            <a:off x="-1429046" y="260275"/>
            <a:ext cx="10958919" cy="1200329"/>
          </a:xfrm>
          <a:prstGeom prst="rect">
            <a:avLst/>
          </a:prstGeom>
          <a:noFill/>
        </p:spPr>
        <p:txBody>
          <a:bodyPr wrap="square">
            <a:spAutoFit/>
          </a:bodyPr>
          <a:lstStyle/>
          <a:p>
            <a:pPr algn="ctr"/>
            <a:r>
              <a:rPr lang="en-US" sz="3600" b="1" dirty="0">
                <a:solidFill>
                  <a:srgbClr val="001D58"/>
                </a:solidFill>
                <a:latin typeface="+mn-lt"/>
              </a:rPr>
              <a:t>Data collection &amp; Model Training</a:t>
            </a:r>
          </a:p>
          <a:p>
            <a:pPr algn="ctr"/>
            <a:endParaRPr lang="en-US" sz="3600" b="1" dirty="0">
              <a:solidFill>
                <a:srgbClr val="002060"/>
              </a:solidFill>
            </a:endParaRPr>
          </a:p>
        </p:txBody>
      </p:sp>
      <p:sp>
        <p:nvSpPr>
          <p:cNvPr id="4" name="TextBox 3">
            <a:extLst>
              <a:ext uri="{FF2B5EF4-FFF2-40B4-BE49-F238E27FC236}">
                <a16:creationId xmlns:a16="http://schemas.microsoft.com/office/drawing/2014/main" id="{19E915E7-5D85-D6CD-496F-FFC1D8593030}"/>
              </a:ext>
            </a:extLst>
          </p:cNvPr>
          <p:cNvSpPr txBox="1"/>
          <p:nvPr/>
        </p:nvSpPr>
        <p:spPr>
          <a:xfrm>
            <a:off x="2450214" y="1264532"/>
            <a:ext cx="6097772" cy="1015663"/>
          </a:xfrm>
          <a:prstGeom prst="rect">
            <a:avLst/>
          </a:prstGeom>
          <a:noFill/>
        </p:spPr>
        <p:txBody>
          <a:bodyPr wrap="square">
            <a:spAutoFit/>
          </a:bodyPr>
          <a:lstStyle/>
          <a:p>
            <a:pPr algn="ctr"/>
            <a:r>
              <a:rPr lang="en-US" sz="2400" b="1" kern="1200" dirty="0">
                <a:solidFill>
                  <a:srgbClr val="002060"/>
                </a:solidFill>
                <a:effectLst/>
                <a:latin typeface="Cambria" panose="02040503050406030204" pitchFamily="18" charset="0"/>
                <a:ea typeface="+mn-ea"/>
                <a:cs typeface="+mn-cs"/>
              </a:rPr>
              <a:t>Houzz dataset</a:t>
            </a:r>
            <a:endParaRPr lang="en-US" sz="2400" dirty="0">
              <a:effectLst/>
            </a:endParaRPr>
          </a:p>
          <a:p>
            <a:pPr algn="ctr"/>
            <a:r>
              <a:rPr lang="en-US" sz="3600" b="1" dirty="0">
                <a:solidFill>
                  <a:srgbClr val="002060"/>
                </a:solidFill>
              </a:rPr>
              <a:t> </a:t>
            </a:r>
          </a:p>
        </p:txBody>
      </p:sp>
    </p:spTree>
    <p:extLst>
      <p:ext uri="{BB962C8B-B14F-4D97-AF65-F5344CB8AC3E}">
        <p14:creationId xmlns:p14="http://schemas.microsoft.com/office/powerpoint/2010/main" val="3439961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C488402-7942-6AB6-6229-423144F197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901" y="1390651"/>
            <a:ext cx="5400737" cy="3625850"/>
          </a:xfrm>
          <a:prstGeom prst="rect">
            <a:avLst/>
          </a:prstGeom>
        </p:spPr>
      </p:pic>
      <p:sp>
        <p:nvSpPr>
          <p:cNvPr id="6" name="TextBox 5">
            <a:extLst>
              <a:ext uri="{FF2B5EF4-FFF2-40B4-BE49-F238E27FC236}">
                <a16:creationId xmlns:a16="http://schemas.microsoft.com/office/drawing/2014/main" id="{2747E2C2-86F7-6A29-19CF-AC33619AA1D8}"/>
              </a:ext>
            </a:extLst>
          </p:cNvPr>
          <p:cNvSpPr txBox="1"/>
          <p:nvPr/>
        </p:nvSpPr>
        <p:spPr>
          <a:xfrm>
            <a:off x="4864100" y="387957"/>
            <a:ext cx="6096000" cy="461665"/>
          </a:xfrm>
          <a:prstGeom prst="rect">
            <a:avLst/>
          </a:prstGeom>
          <a:noFill/>
        </p:spPr>
        <p:txBody>
          <a:bodyPr wrap="square">
            <a:spAutoFit/>
          </a:bodyPr>
          <a:lstStyle/>
          <a:p>
            <a:r>
              <a:rPr lang="en-US" sz="2400" b="1" dirty="0">
                <a:solidFill>
                  <a:srgbClr val="001D58"/>
                </a:solidFill>
                <a:latin typeface="+mn-lt"/>
              </a:rPr>
              <a:t>Model Performance</a:t>
            </a:r>
          </a:p>
        </p:txBody>
      </p:sp>
      <p:pic>
        <p:nvPicPr>
          <p:cNvPr id="8" name="Picture 7" descr="A screenshot of a computer&#10;&#10;AI-generated content may be incorrect.">
            <a:extLst>
              <a:ext uri="{FF2B5EF4-FFF2-40B4-BE49-F238E27FC236}">
                <a16:creationId xmlns:a16="http://schemas.microsoft.com/office/drawing/2014/main" id="{6A2CA80E-2F36-7920-7C2B-8AF7908B00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390650"/>
            <a:ext cx="5943602" cy="3625850"/>
          </a:xfrm>
          <a:prstGeom prst="rect">
            <a:avLst/>
          </a:prstGeom>
        </p:spPr>
      </p:pic>
    </p:spTree>
    <p:extLst>
      <p:ext uri="{BB962C8B-B14F-4D97-AF65-F5344CB8AC3E}">
        <p14:creationId xmlns:p14="http://schemas.microsoft.com/office/powerpoint/2010/main" val="1791156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EAE4F-8273-C1CB-6AB8-C2FB8218EA36}"/>
              </a:ext>
            </a:extLst>
          </p:cNvPr>
          <p:cNvSpPr txBox="1"/>
          <p:nvPr/>
        </p:nvSpPr>
        <p:spPr>
          <a:xfrm>
            <a:off x="-1083888" y="402150"/>
            <a:ext cx="6097772" cy="523220"/>
          </a:xfrm>
          <a:prstGeom prst="rect">
            <a:avLst/>
          </a:prstGeom>
          <a:noFill/>
        </p:spPr>
        <p:txBody>
          <a:bodyPr wrap="square">
            <a:spAutoFit/>
          </a:bodyPr>
          <a:lstStyle/>
          <a:p>
            <a:pPr algn="ctr"/>
            <a:r>
              <a:rPr lang="en-US" sz="2800" b="1" dirty="0">
                <a:solidFill>
                  <a:srgbClr val="002060"/>
                </a:solidFill>
              </a:rPr>
              <a:t>Integration</a:t>
            </a:r>
          </a:p>
        </p:txBody>
      </p:sp>
      <p:pic>
        <p:nvPicPr>
          <p:cNvPr id="9" name="Picture 8" descr="A screenshot of a computer program&#10;&#10;AI-generated content may be incorrect.">
            <a:extLst>
              <a:ext uri="{FF2B5EF4-FFF2-40B4-BE49-F238E27FC236}">
                <a16:creationId xmlns:a16="http://schemas.microsoft.com/office/drawing/2014/main" id="{A09C2223-8B38-00B5-7817-DE9BC3A589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515" y="1404257"/>
            <a:ext cx="5867400" cy="3049947"/>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F8BA9B1D-80F5-A6C6-430F-827FD9C52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3633" y="3058886"/>
            <a:ext cx="5604454" cy="2878200"/>
          </a:xfrm>
          <a:prstGeom prst="rect">
            <a:avLst/>
          </a:prstGeom>
        </p:spPr>
      </p:pic>
    </p:spTree>
    <p:extLst>
      <p:ext uri="{BB962C8B-B14F-4D97-AF65-F5344CB8AC3E}">
        <p14:creationId xmlns:p14="http://schemas.microsoft.com/office/powerpoint/2010/main" val="4210014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B9955-5967-667B-C35E-EDDC8E4A8DC9}"/>
              </a:ext>
            </a:extLst>
          </p:cNvPr>
          <p:cNvSpPr txBox="1"/>
          <p:nvPr/>
        </p:nvSpPr>
        <p:spPr>
          <a:xfrm>
            <a:off x="553528" y="394692"/>
            <a:ext cx="3886200" cy="830997"/>
          </a:xfrm>
          <a:prstGeom prst="rect">
            <a:avLst/>
          </a:prstGeom>
          <a:noFill/>
        </p:spPr>
        <p:txBody>
          <a:bodyPr wrap="square" rtlCol="0">
            <a:spAutoFit/>
          </a:bodyPr>
          <a:lstStyle/>
          <a:p>
            <a:pPr algn="ctr"/>
            <a:r>
              <a:rPr lang="en-LK" sz="4800" b="1" dirty="0">
                <a:solidFill>
                  <a:srgbClr val="001D58"/>
                </a:solidFill>
              </a:rPr>
              <a:t>REFERENCES</a:t>
            </a:r>
          </a:p>
        </p:txBody>
      </p:sp>
      <p:sp>
        <p:nvSpPr>
          <p:cNvPr id="7" name="TextBox 6">
            <a:extLst>
              <a:ext uri="{FF2B5EF4-FFF2-40B4-BE49-F238E27FC236}">
                <a16:creationId xmlns:a16="http://schemas.microsoft.com/office/drawing/2014/main" id="{BE695DF4-B3CF-0192-D6EA-A790E2921D9A}"/>
              </a:ext>
            </a:extLst>
          </p:cNvPr>
          <p:cNvSpPr txBox="1"/>
          <p:nvPr/>
        </p:nvSpPr>
        <p:spPr>
          <a:xfrm>
            <a:off x="2895600" y="6488668"/>
            <a:ext cx="6096000"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9" name="TextBox 8">
            <a:extLst>
              <a:ext uri="{FF2B5EF4-FFF2-40B4-BE49-F238E27FC236}">
                <a16:creationId xmlns:a16="http://schemas.microsoft.com/office/drawing/2014/main" id="{12414FEF-194C-71DC-58C7-F5C392A0EF40}"/>
              </a:ext>
            </a:extLst>
          </p:cNvPr>
          <p:cNvSpPr txBox="1"/>
          <p:nvPr/>
        </p:nvSpPr>
        <p:spPr>
          <a:xfrm>
            <a:off x="647700" y="1380227"/>
            <a:ext cx="10896600" cy="5909310"/>
          </a:xfrm>
          <a:prstGeom prst="rect">
            <a:avLst/>
          </a:prstGeom>
          <a:noFill/>
        </p:spPr>
        <p:txBody>
          <a:bodyPr wrap="square" rtlCol="0">
            <a:spAutoFit/>
          </a:bodyPr>
          <a:lstStyle/>
          <a:p>
            <a:pPr marL="285750" indent="-285750">
              <a:buClr>
                <a:srgbClr val="001D58"/>
              </a:buClr>
              <a:buSzPct val="110000"/>
              <a:buFont typeface="Arial" panose="020B0604020202020204" pitchFamily="34" charset="0"/>
              <a:buChar char="•"/>
            </a:pPr>
            <a:r>
              <a:rPr lang="en-US" dirty="0"/>
              <a:t>[1] DUMITRUX, "Architectural Styles," Available: [</a:t>
            </a:r>
            <a:r>
              <a:rPr lang="en-US" dirty="0">
                <a:hlinkClick r:id="rId2"/>
              </a:rPr>
              <a:t>https://www.kaggle.com/datasets/dumitrux/architectural-styles-dataset</a:t>
            </a:r>
            <a:r>
              <a:rPr lang="en-US" dirty="0"/>
              <a:t>]</a:t>
            </a:r>
          </a:p>
          <a:p>
            <a:pPr marL="285750" indent="-285750">
              <a:buClr>
                <a:srgbClr val="001D58"/>
              </a:buClr>
              <a:buSzPct val="110000"/>
              <a:buFont typeface="Arial" panose="020B0604020202020204" pitchFamily="34" charset="0"/>
              <a:buChar char="•"/>
            </a:pPr>
            <a:endParaRPr lang="en-US" dirty="0"/>
          </a:p>
          <a:p>
            <a:pPr marL="285750" indent="-285750">
              <a:buClr>
                <a:srgbClr val="001D58"/>
              </a:buClr>
              <a:buSzPct val="110000"/>
              <a:buFont typeface="Arial" panose="020B0604020202020204" pitchFamily="34" charset="0"/>
              <a:buChar char="•"/>
            </a:pPr>
            <a:r>
              <a:rPr lang="en-US" dirty="0"/>
              <a:t>[2] Zhe Xu, Ya Zhang, </a:t>
            </a:r>
            <a:r>
              <a:rPr lang="en-US" dirty="0" err="1"/>
              <a:t>Dacheng</a:t>
            </a:r>
            <a:r>
              <a:rPr lang="en-US" dirty="0"/>
              <a:t> Tao, and Junjie Wu, "Architectural Style Classification Using Multinomial Latent Logistic Regression," Shanghai Jiao Tong University, Sun Yat-Sen University, 2014. Available: [</a:t>
            </a:r>
            <a:r>
              <a:rPr lang="en-US" dirty="0">
                <a:hlinkClick r:id="rId3" action="ppaction://hlinkpres?slideindex=1&amp;slidetitle="/>
              </a:rPr>
              <a:t>https://www.researchgate.net/publication/275604099_Architectural_Style_Classification_Using_Multinomial_Latent_Logistic_Regression</a:t>
            </a:r>
            <a:r>
              <a:rPr lang="en-US" dirty="0"/>
              <a:t>]</a:t>
            </a:r>
          </a:p>
          <a:p>
            <a:pPr marL="285750" indent="-285750">
              <a:buClr>
                <a:srgbClr val="001D58"/>
              </a:buClr>
              <a:buSzPct val="110000"/>
              <a:buFont typeface="Arial" panose="020B0604020202020204" pitchFamily="34" charset="0"/>
              <a:buChar char="•"/>
            </a:pPr>
            <a:endParaRPr lang="en-US" dirty="0"/>
          </a:p>
          <a:p>
            <a:pPr marL="285750" indent="-285750">
              <a:buClr>
                <a:srgbClr val="001D58"/>
              </a:buClr>
              <a:buSzPct val="110000"/>
              <a:buFont typeface="Arial" panose="020B0604020202020204" pitchFamily="34" charset="0"/>
              <a:buChar char="•"/>
            </a:pPr>
            <a:r>
              <a:rPr lang="en-US" dirty="0"/>
              <a:t>[3] Nima Norouzi, Maryam Shabak, Mohamed Rashid </a:t>
            </a:r>
            <a:r>
              <a:rPr lang="en-US" dirty="0" err="1"/>
              <a:t>Embi</a:t>
            </a:r>
            <a:r>
              <a:rPr lang="en-US" dirty="0"/>
              <a:t>, and Tareef Hayat Khan, "The Architect, the Client and Effective Communication in Architectural Design Practice," </a:t>
            </a:r>
            <a:r>
              <a:rPr lang="en-US" dirty="0" err="1"/>
              <a:t>Universiti</a:t>
            </a:r>
            <a:r>
              <a:rPr lang="en-US" dirty="0"/>
              <a:t> </a:t>
            </a:r>
            <a:r>
              <a:rPr lang="en-US" dirty="0" err="1"/>
              <a:t>Teknologi</a:t>
            </a:r>
            <a:r>
              <a:rPr lang="en-US" dirty="0"/>
              <a:t> Malaysia, Islamic Azad University, January 2015. Available: [</a:t>
            </a:r>
            <a:r>
              <a:rPr lang="en-US" dirty="0">
                <a:hlinkClick r:id="rId3" action="ppaction://hlinkpres?slideindex=1&amp;slidetitle="/>
              </a:rPr>
              <a:t>https://www.researchgate.net/publication/273501174_The_Architect_the_Client_and_Effective_Communication_in_Architectural_Design_Practice</a:t>
            </a:r>
            <a:r>
              <a:rPr lang="en-US" dirty="0"/>
              <a:t>]</a:t>
            </a:r>
          </a:p>
          <a:p>
            <a:pPr marL="285750" indent="-285750">
              <a:buClr>
                <a:srgbClr val="001D58"/>
              </a:buClr>
              <a:buSzPct val="110000"/>
              <a:buFont typeface="Arial" panose="020B0604020202020204" pitchFamily="34" charset="0"/>
              <a:buChar char="•"/>
            </a:pPr>
            <a:endParaRPr lang="en-US" dirty="0"/>
          </a:p>
          <a:p>
            <a:pPr marL="285750" indent="-285750">
              <a:buClr>
                <a:srgbClr val="001D58"/>
              </a:buClr>
              <a:buSzPct val="110000"/>
              <a:buFont typeface="Arial" panose="020B0604020202020204" pitchFamily="34" charset="0"/>
              <a:buChar char="•"/>
            </a:pPr>
            <a:r>
              <a:rPr lang="en-US" dirty="0"/>
              <a:t>[4] </a:t>
            </a:r>
            <a:r>
              <a:rPr lang="en-US" dirty="0" err="1"/>
              <a:t>Feiyang</a:t>
            </a:r>
            <a:r>
              <a:rPr lang="en-US" dirty="0"/>
              <a:t> Pan, </a:t>
            </a:r>
            <a:r>
              <a:rPr lang="en-US" dirty="0" err="1"/>
              <a:t>Qingpeng</a:t>
            </a:r>
            <a:r>
              <a:rPr lang="en-US" dirty="0"/>
              <a:t> Cai, </a:t>
            </a:r>
            <a:r>
              <a:rPr lang="en-US" dirty="0" err="1"/>
              <a:t>Pingzhong</a:t>
            </a:r>
            <a:r>
              <a:rPr lang="en-US" dirty="0"/>
              <a:t> Tang, </a:t>
            </a:r>
            <a:r>
              <a:rPr lang="en-US" dirty="0" err="1"/>
              <a:t>Fuzhen</a:t>
            </a:r>
            <a:r>
              <a:rPr lang="en-US" dirty="0"/>
              <a:t> Zhuang, and Qing He, "Policy Gradients for Contextual Recommendations." Available: [</a:t>
            </a:r>
            <a:r>
              <a:rPr lang="en-US" dirty="0">
                <a:hlinkClick r:id="rId3" action="ppaction://hlinkpres?slideindex=1&amp;slidetitle="/>
              </a:rPr>
              <a:t>https://arxiv.org/abs/1802.04162](https://arxiv.org/abs/1802.04162</a:t>
            </a:r>
            <a:r>
              <a:rPr lang="en-US" dirty="0"/>
              <a: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6525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371600" y="152400"/>
            <a:ext cx="9170551" cy="1200329"/>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a:ln>
              <a:solidFill>
                <a:srgbClr val="4668A2"/>
              </a:solidFill>
            </a:ln>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a:ln>
              <a:solidFill>
                <a:srgbClr val="4668A2"/>
              </a:solidFill>
            </a:ln>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743200" y="411257"/>
            <a:ext cx="6096000" cy="1200329"/>
          </a:xfrm>
          <a:prstGeom prst="rect">
            <a:avLst/>
          </a:prstGeom>
          <a:noFill/>
        </p:spPr>
        <p:txBody>
          <a:bodyPr wrap="square">
            <a:spAutoFit/>
          </a:bodyPr>
          <a:lstStyle/>
          <a:p>
            <a:pPr algn="ctr"/>
            <a:r>
              <a:rPr lang="en-US" sz="3600" b="1">
                <a:solidFill>
                  <a:schemeClr val="bg1"/>
                </a:solidFill>
              </a:rPr>
              <a:t>Overall System Diagram</a:t>
            </a:r>
          </a:p>
          <a:p>
            <a:pPr algn="ctr"/>
            <a:endParaRPr lang="en-LK" sz="3600" b="1">
              <a:solidFill>
                <a:schemeClr val="bg1"/>
              </a:solidFill>
            </a:endParaRPr>
          </a:p>
        </p:txBody>
      </p:sp>
      <p:pic>
        <p:nvPicPr>
          <p:cNvPr id="7" name="Picture 6" descr="A diagram of a software application&#10;&#10;Description automatically generated">
            <a:extLst>
              <a:ext uri="{FF2B5EF4-FFF2-40B4-BE49-F238E27FC236}">
                <a16:creationId xmlns:a16="http://schemas.microsoft.com/office/drawing/2014/main" id="{CDF6EFA1-E607-16D0-D3D1-EF7639C5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52729"/>
            <a:ext cx="9296400" cy="4757738"/>
          </a:xfrm>
          <a:prstGeom prst="rect">
            <a:avLst/>
          </a:prstGeom>
        </p:spPr>
      </p:pic>
    </p:spTree>
    <p:extLst>
      <p:ext uri="{BB962C8B-B14F-4D97-AF65-F5344CB8AC3E}">
        <p14:creationId xmlns:p14="http://schemas.microsoft.com/office/powerpoint/2010/main" val="190179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3" name="TextBox 2">
            <a:extLst>
              <a:ext uri="{FF2B5EF4-FFF2-40B4-BE49-F238E27FC236}">
                <a16:creationId xmlns:a16="http://schemas.microsoft.com/office/drawing/2014/main" id="{DADF7A51-EC89-A589-6E5C-2530309FB188}"/>
              </a:ext>
            </a:extLst>
          </p:cNvPr>
          <p:cNvSpPr txBox="1"/>
          <p:nvPr/>
        </p:nvSpPr>
        <p:spPr>
          <a:xfrm>
            <a:off x="-1561277" y="187708"/>
            <a:ext cx="7695377" cy="707886"/>
          </a:xfrm>
          <a:prstGeom prst="rect">
            <a:avLst/>
          </a:prstGeom>
          <a:noFill/>
        </p:spPr>
        <p:txBody>
          <a:bodyPr wrap="square">
            <a:spAutoFit/>
          </a:bodyPr>
          <a:lstStyle/>
          <a:p>
            <a:pPr algn="ctr"/>
            <a:r>
              <a:rPr lang="en-US" sz="4000" b="1" dirty="0">
                <a:solidFill>
                  <a:srgbClr val="001D58"/>
                </a:solidFill>
              </a:rPr>
              <a:t>GANTT CHART</a:t>
            </a:r>
          </a:p>
        </p:txBody>
      </p:sp>
      <p:sp>
        <p:nvSpPr>
          <p:cNvPr id="8" name="TextBox 7">
            <a:extLst>
              <a:ext uri="{FF2B5EF4-FFF2-40B4-BE49-F238E27FC236}">
                <a16:creationId xmlns:a16="http://schemas.microsoft.com/office/drawing/2014/main" id="{AB33E5EA-042D-5039-63A4-9FAA548BEE60}"/>
              </a:ext>
            </a:extLst>
          </p:cNvPr>
          <p:cNvSpPr txBox="1"/>
          <p:nvPr/>
        </p:nvSpPr>
        <p:spPr>
          <a:xfrm>
            <a:off x="2895600" y="6488668"/>
            <a:ext cx="6096000" cy="369332"/>
          </a:xfrm>
          <a:prstGeom prst="rect">
            <a:avLst/>
          </a:prstGeom>
          <a:noFill/>
        </p:spPr>
        <p:txBody>
          <a:bodyPr wrap="square">
            <a:spAutoFit/>
          </a:bodyPr>
          <a:lstStyle/>
          <a:p>
            <a:r>
              <a:rPr lang="en-US" sz="1800" b="1" dirty="0">
                <a:solidFill>
                  <a:schemeClr val="tx1"/>
                </a:solidFill>
              </a:rPr>
              <a:t>IT21301254</a:t>
            </a:r>
            <a:r>
              <a:rPr lang="en-US" sz="1800" dirty="0">
                <a:solidFill>
                  <a:schemeClr val="tx1"/>
                </a:solidFill>
              </a:rPr>
              <a:t>  | </a:t>
            </a:r>
            <a:r>
              <a:rPr lang="en-US" dirty="0">
                <a:solidFill>
                  <a:schemeClr val="tx1"/>
                </a:solidFill>
              </a:rPr>
              <a:t>Silva A.A.I </a:t>
            </a:r>
            <a:r>
              <a:rPr lang="en-US" sz="1800" dirty="0">
                <a:solidFill>
                  <a:schemeClr val="tx1"/>
                </a:solidFill>
              </a:rPr>
              <a:t>|  24-25-201 </a:t>
            </a:r>
            <a:endParaRPr lang="en-US" sz="1800" b="0" dirty="0">
              <a:solidFill>
                <a:schemeClr val="tx1"/>
              </a:solidFill>
            </a:endParaRPr>
          </a:p>
        </p:txBody>
      </p:sp>
      <p:pic>
        <p:nvPicPr>
          <p:cNvPr id="7" name="Picture 6" descr="A graph with a diagram">
            <a:extLst>
              <a:ext uri="{FF2B5EF4-FFF2-40B4-BE49-F238E27FC236}">
                <a16:creationId xmlns:a16="http://schemas.microsoft.com/office/drawing/2014/main" id="{8D9608C7-4A2A-9A7E-2BDE-94DA253B574F}"/>
              </a:ext>
            </a:extLst>
          </p:cNvPr>
          <p:cNvPicPr>
            <a:picLocks noChangeAspect="1"/>
          </p:cNvPicPr>
          <p:nvPr/>
        </p:nvPicPr>
        <p:blipFill rotWithShape="1">
          <a:blip r:embed="rId2">
            <a:extLst>
              <a:ext uri="{28A0092B-C50C-407E-A947-70E740481C1C}">
                <a14:useLocalDpi xmlns:a14="http://schemas.microsoft.com/office/drawing/2010/main" val="0"/>
              </a:ext>
            </a:extLst>
          </a:blip>
          <a:srcRect l="11786" t="15607" r="12125" b="15888"/>
          <a:stretch/>
        </p:blipFill>
        <p:spPr>
          <a:xfrm>
            <a:off x="1764554" y="895594"/>
            <a:ext cx="8662891" cy="52736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0" name="Straight Connector 9">
            <a:extLst>
              <a:ext uri="{FF2B5EF4-FFF2-40B4-BE49-F238E27FC236}">
                <a16:creationId xmlns:a16="http://schemas.microsoft.com/office/drawing/2014/main" id="{C8A3027F-5AF1-978E-A7B9-B10C4A9FEC7E}"/>
              </a:ext>
            </a:extLst>
          </p:cNvPr>
          <p:cNvCxnSpPr>
            <a:cxnSpLocks/>
          </p:cNvCxnSpPr>
          <p:nvPr/>
        </p:nvCxnSpPr>
        <p:spPr>
          <a:xfrm>
            <a:off x="9124122" y="791817"/>
            <a:ext cx="0" cy="5476461"/>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B69E9E41-6767-4E26-5AAD-D4A1F58DA601}"/>
              </a:ext>
            </a:extLst>
          </p:cNvPr>
          <p:cNvSpPr txBox="1"/>
          <p:nvPr/>
        </p:nvSpPr>
        <p:spPr>
          <a:xfrm>
            <a:off x="8703365" y="494853"/>
            <a:ext cx="841513" cy="369332"/>
          </a:xfrm>
          <a:prstGeom prst="rect">
            <a:avLst/>
          </a:prstGeom>
          <a:noFill/>
        </p:spPr>
        <p:txBody>
          <a:bodyPr wrap="square" rtlCol="0">
            <a:spAutoFit/>
          </a:bodyPr>
          <a:lstStyle/>
          <a:p>
            <a:r>
              <a:rPr lang="en-US" dirty="0"/>
              <a:t>HERE</a:t>
            </a:r>
            <a:endParaRPr lang="en-GB" dirty="0"/>
          </a:p>
        </p:txBody>
      </p:sp>
    </p:spTree>
    <p:extLst>
      <p:ext uri="{BB962C8B-B14F-4D97-AF65-F5344CB8AC3E}">
        <p14:creationId xmlns:p14="http://schemas.microsoft.com/office/powerpoint/2010/main" val="310853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8">
            <a:extLst>
              <a:ext uri="{FF2B5EF4-FFF2-40B4-BE49-F238E27FC236}">
                <a16:creationId xmlns:a16="http://schemas.microsoft.com/office/drawing/2014/main" id="{D73261D3-CA15-7FEF-794F-1C2114831AB3}"/>
              </a:ext>
            </a:extLst>
          </p:cNvPr>
          <p:cNvGrpSpPr/>
          <p:nvPr/>
        </p:nvGrpSpPr>
        <p:grpSpPr>
          <a:xfrm>
            <a:off x="1287568" y="1570386"/>
            <a:ext cx="8542232" cy="1742658"/>
            <a:chOff x="0" y="-38100"/>
            <a:chExt cx="3326311" cy="1255581"/>
          </a:xfrm>
          <a:solidFill>
            <a:srgbClr val="002060"/>
          </a:solidFill>
        </p:grpSpPr>
        <p:sp>
          <p:nvSpPr>
            <p:cNvPr id="10" name="Freeform 9">
              <a:extLst>
                <a:ext uri="{FF2B5EF4-FFF2-40B4-BE49-F238E27FC236}">
                  <a16:creationId xmlns:a16="http://schemas.microsoft.com/office/drawing/2014/main" id="{4EAD5847-7634-1E47-60C1-8B2D3E110EBC}"/>
                </a:ext>
              </a:extLst>
            </p:cNvPr>
            <p:cNvSpPr/>
            <p:nvPr/>
          </p:nvSpPr>
          <p:spPr>
            <a:xfrm>
              <a:off x="0" y="0"/>
              <a:ext cx="3326311" cy="523191"/>
            </a:xfrm>
            <a:prstGeom prst="flowChartAlternateProcess">
              <a:avLst/>
            </a:prstGeom>
            <a:grpFill/>
          </p:spPr>
          <p:txBody>
            <a:bodyPr/>
            <a:lstStyle/>
            <a:p>
              <a:endParaRPr lang="en-LK"/>
            </a:p>
          </p:txBody>
        </p:sp>
        <p:sp>
          <p:nvSpPr>
            <p:cNvPr id="11" name="TextBox 10">
              <a:extLst>
                <a:ext uri="{FF2B5EF4-FFF2-40B4-BE49-F238E27FC236}">
                  <a16:creationId xmlns:a16="http://schemas.microsoft.com/office/drawing/2014/main" id="{69C8F819-F0D2-94CD-895F-EE096BA74452}"/>
                </a:ext>
              </a:extLst>
            </p:cNvPr>
            <p:cNvSpPr txBox="1"/>
            <p:nvPr/>
          </p:nvSpPr>
          <p:spPr>
            <a:xfrm>
              <a:off x="0" y="-38100"/>
              <a:ext cx="3326311" cy="1255581"/>
            </a:xfrm>
            <a:prstGeom prst="flowChartAlternateProcess">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108775" y="2181532"/>
            <a:ext cx="6096000" cy="646331"/>
          </a:xfrm>
          <a:prstGeom prst="rect">
            <a:avLst/>
          </a:prstGeom>
          <a:noFill/>
        </p:spPr>
        <p:txBody>
          <a:bodyPr wrap="square">
            <a:spAutoFit/>
          </a:bodyPr>
          <a:lstStyle/>
          <a:p>
            <a:pPr algn="ctr"/>
            <a:r>
              <a:rPr lang="en-US" sz="3600" b="1" dirty="0">
                <a:solidFill>
                  <a:schemeClr val="bg1"/>
                </a:solidFill>
              </a:rPr>
              <a:t>IT21188718 | </a:t>
            </a:r>
            <a:r>
              <a:rPr lang="en-US" sz="3600" b="1" dirty="0" err="1">
                <a:solidFill>
                  <a:schemeClr val="bg1"/>
                </a:solidFill>
              </a:rPr>
              <a:t>Sathurjan.K</a:t>
            </a:r>
            <a:endParaRPr lang="en-LK" sz="3600" b="1" dirty="0">
              <a:solidFill>
                <a:schemeClr val="bg1"/>
              </a:solidFill>
            </a:endParaRPr>
          </a:p>
        </p:txBody>
      </p:sp>
      <p:sp>
        <p:nvSpPr>
          <p:cNvPr id="2" name="TextBox 1">
            <a:extLst>
              <a:ext uri="{FF2B5EF4-FFF2-40B4-BE49-F238E27FC236}">
                <a16:creationId xmlns:a16="http://schemas.microsoft.com/office/drawing/2014/main" id="{994D723C-6498-3C61-4A17-7590AB36F3BF}"/>
              </a:ext>
            </a:extLst>
          </p:cNvPr>
          <p:cNvSpPr txBox="1"/>
          <p:nvPr/>
        </p:nvSpPr>
        <p:spPr>
          <a:xfrm>
            <a:off x="1737715" y="3429000"/>
            <a:ext cx="7721025" cy="461665"/>
          </a:xfrm>
          <a:prstGeom prst="rect">
            <a:avLst/>
          </a:prstGeom>
          <a:noFill/>
        </p:spPr>
        <p:txBody>
          <a:bodyPr wrap="square">
            <a:spAutoFit/>
          </a:bodyPr>
          <a:lstStyle/>
          <a:p>
            <a:r>
              <a:rPr lang="en-US" sz="2400" dirty="0"/>
              <a:t>BSc (Hons) in Information Technology Specializing in IT</a:t>
            </a:r>
          </a:p>
        </p:txBody>
      </p:sp>
      <p:pic>
        <p:nvPicPr>
          <p:cNvPr id="9" name="Picture 8" descr="A person with a beard&#10;&#10;Description automatically generated">
            <a:extLst>
              <a:ext uri="{FF2B5EF4-FFF2-40B4-BE49-F238E27FC236}">
                <a16:creationId xmlns:a16="http://schemas.microsoft.com/office/drawing/2014/main" id="{F3E0A894-93DD-4093-BF7B-AECE7151C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977" y="482183"/>
            <a:ext cx="1979474" cy="2158056"/>
          </a:xfrm>
          <a:prstGeom prst="flowChartConnector">
            <a:avLst/>
          </a:prstGeom>
        </p:spPr>
      </p:pic>
      <p:sp>
        <p:nvSpPr>
          <p:cNvPr id="3" name="Rectangle 2">
            <a:extLst>
              <a:ext uri="{FF2B5EF4-FFF2-40B4-BE49-F238E27FC236}">
                <a16:creationId xmlns:a16="http://schemas.microsoft.com/office/drawing/2014/main" id="{514F846D-EE02-F341-B138-2288564A2402}"/>
              </a:ext>
            </a:extLst>
          </p:cNvPr>
          <p:cNvSpPr/>
          <p:nvPr/>
        </p:nvSpPr>
        <p:spPr>
          <a:xfrm>
            <a:off x="3429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a:t>
            </a:r>
            <a:r>
              <a:rPr lang="en-US" b="1">
                <a:solidFill>
                  <a:schemeClr val="tx1"/>
                </a:solidFill>
              </a:rPr>
              <a:t>188718</a:t>
            </a:r>
            <a:r>
              <a:rPr lang="en-US" sz="1800">
                <a:solidFill>
                  <a:schemeClr val="tx1"/>
                </a:solidFill>
              </a:rPr>
              <a:t>  |   </a:t>
            </a:r>
            <a:r>
              <a:rPr lang="en-US">
                <a:solidFill>
                  <a:schemeClr val="tx1"/>
                </a:solidFill>
              </a:rPr>
              <a:t>SATHURJAN.K</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1933588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33600" y="36027"/>
            <a:ext cx="8001000" cy="1161431"/>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971800" y="181795"/>
            <a:ext cx="6489412" cy="1015663"/>
          </a:xfrm>
          <a:prstGeom prst="rect">
            <a:avLst/>
          </a:prstGeom>
          <a:noFill/>
        </p:spPr>
        <p:txBody>
          <a:bodyPr wrap="square">
            <a:spAutoFit/>
          </a:bodyPr>
          <a:lstStyle/>
          <a:p>
            <a:pPr algn="ctr"/>
            <a:r>
              <a:rPr lang="en-US" sz="3600" b="1">
                <a:solidFill>
                  <a:schemeClr val="bg1"/>
                </a:solidFill>
              </a:rPr>
              <a:t>Introduction</a:t>
            </a:r>
          </a:p>
          <a:p>
            <a:endParaRPr lang="en-US" sz="2400"/>
          </a:p>
        </p:txBody>
      </p:sp>
      <p:sp>
        <p:nvSpPr>
          <p:cNvPr id="12" name="TextBox 11">
            <a:extLst>
              <a:ext uri="{FF2B5EF4-FFF2-40B4-BE49-F238E27FC236}">
                <a16:creationId xmlns:a16="http://schemas.microsoft.com/office/drawing/2014/main" id="{04BCDB15-C13D-6B9D-15B1-03795E900755}"/>
              </a:ext>
            </a:extLst>
          </p:cNvPr>
          <p:cNvSpPr txBox="1"/>
          <p:nvPr/>
        </p:nvSpPr>
        <p:spPr>
          <a:xfrm>
            <a:off x="762000" y="1905000"/>
            <a:ext cx="10972800" cy="3211392"/>
          </a:xfrm>
          <a:prstGeom prst="rect">
            <a:avLst/>
          </a:prstGeom>
          <a:noFill/>
        </p:spPr>
        <p:txBody>
          <a:bodyPr wrap="square" rtlCol="0">
            <a:spAutoFit/>
          </a:bodyPr>
          <a:lstStyle/>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endParaRPr lang="en-GB" sz="2000"/>
          </a:p>
          <a:p>
            <a:pPr marL="342900" marR="0" indent="-342900">
              <a:lnSpc>
                <a:spcPct val="115000"/>
              </a:lnSpc>
              <a:spcBef>
                <a:spcPts val="0"/>
              </a:spcBef>
              <a:spcAft>
                <a:spcPts val="800"/>
              </a:spcAft>
              <a:buFont typeface="Wingdings" pitchFamily="2" charset="2"/>
              <a:buChar char="v"/>
            </a:pPr>
            <a:r>
              <a:rPr lang="en-US" sz="2000"/>
              <a:t>The real estate market faces challenges in accurately predicting land and house prices due to fluctuating market trends, diverse property features, and varying location-specific factors.</a:t>
            </a:r>
          </a:p>
          <a:p>
            <a:pPr marL="342900" marR="0" indent="-342900">
              <a:lnSpc>
                <a:spcPct val="115000"/>
              </a:lnSpc>
              <a:spcBef>
                <a:spcPts val="0"/>
              </a:spcBef>
              <a:spcAft>
                <a:spcPts val="800"/>
              </a:spcAft>
              <a:buFont typeface="Wingdings"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Project Aim:</a:t>
            </a:r>
          </a:p>
          <a:p>
            <a:pPr marL="800100" lvl="1" indent="-342900" algn="just">
              <a:lnSpc>
                <a:spcPct val="115000"/>
              </a:lnSpc>
              <a:spcAft>
                <a:spcPts val="800"/>
              </a:spcAft>
              <a:buFont typeface="Arial" panose="020B0604020202020204" pitchFamily="34" charset="0"/>
              <a:buChar char="•"/>
            </a:pPr>
            <a:r>
              <a:rPr lang="en-US" sz="2000"/>
              <a:t>Develop a machine learning-based system to predict land and house prices, tailored to Colombo's unique real estate market. The system will analyze factors such as property location, size, amenities, and neighborhood characteristics to provide accurate pricing insights.</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3970167064"/>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F77A154E-5436-4081-ADFD-C8AF4F842BFC}">
  <ds:schemaRefs>
    <ds:schemaRef ds:uri="http://schemas.microsoft.com/sharepoint/v3/contenttype/forms"/>
  </ds:schemaRefs>
</ds:datastoreItem>
</file>

<file path=customXml/itemProps2.xml><?xml version="1.0" encoding="utf-8"?>
<ds:datastoreItem xmlns:ds="http://schemas.openxmlformats.org/officeDocument/2006/customXml" ds:itemID="{20D68929-17EB-4C37-A679-7FE4A8852244}"/>
</file>

<file path=customXml/itemProps3.xml><?xml version="1.0" encoding="utf-8"?>
<ds:datastoreItem xmlns:ds="http://schemas.openxmlformats.org/officeDocument/2006/customXml" ds:itemID="{793C80DB-7F35-48B6-BA50-6C93444F7879}">
  <ds:schemaRefs>
    <ds:schemaRef ds:uri="4da6588c-a52b-4d0b-8663-93e0f7ef87c0"/>
    <ds:schemaRef ds:uri="db72c12f-87a4-44ab-bbc5-4cc8306b158a"/>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1098</TotalTime>
  <Words>2606</Words>
  <Application>Microsoft Office PowerPoint</Application>
  <PresentationFormat>Widescreen</PresentationFormat>
  <Paragraphs>260</Paragraphs>
  <Slides>54</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Adobe Devanagari</vt:lpstr>
      <vt:lpstr>Anton Bold</vt:lpstr>
      <vt:lpstr>Aptos</vt:lpstr>
      <vt:lpstr>Arial</vt:lpstr>
      <vt:lpstr>Calibri</vt:lpstr>
      <vt:lpstr>Cambria</vt:lpstr>
      <vt:lpstr>Cambria (Body)</vt:lpstr>
      <vt:lpstr>Montserrat</vt:lpstr>
      <vt:lpstr>Montserrat Bold</vt:lpstr>
      <vt:lpstr>Montserrat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Sathurjan K. it21188718</dc:creator>
  <cp:lastModifiedBy>Sathurjan K. it21188718</cp:lastModifiedBy>
  <cp:revision>12</cp:revision>
  <dcterms:created xsi:type="dcterms:W3CDTF">2024-08-03T11:04:46Z</dcterms:created>
  <dcterms:modified xsi:type="dcterms:W3CDTF">2025-03-18T04:19:36Z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